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7" r:id="rId4"/>
    <p:sldId id="258" r:id="rId5"/>
    <p:sldId id="274" r:id="rId6"/>
    <p:sldId id="259" r:id="rId7"/>
    <p:sldId id="261" r:id="rId8"/>
    <p:sldId id="260" r:id="rId9"/>
    <p:sldId id="262" r:id="rId10"/>
    <p:sldId id="264" r:id="rId11"/>
    <p:sldId id="265" r:id="rId12"/>
    <p:sldId id="266" r:id="rId13"/>
    <p:sldId id="270" r:id="rId14"/>
    <p:sldId id="271" r:id="rId15"/>
    <p:sldId id="272" r:id="rId16"/>
    <p:sldId id="268" r:id="rId17"/>
    <p:sldId id="27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4303" autoAdjust="0"/>
    <p:restoredTop sz="73275" autoAdjust="0"/>
  </p:normalViewPr>
  <p:slideViewPr>
    <p:cSldViewPr>
      <p:cViewPr>
        <p:scale>
          <a:sx n="55" d="100"/>
          <a:sy n="55" d="100"/>
        </p:scale>
        <p:origin x="-2160" y="-139"/>
      </p:cViewPr>
      <p:guideLst>
        <p:guide orient="horz" pos="2160"/>
        <p:guide pos="2880"/>
      </p:guideLst>
    </p:cSldViewPr>
  </p:slideViewPr>
  <p:notesTextViewPr>
    <p:cViewPr>
      <p:scale>
        <a:sx n="200" d="100"/>
        <a:sy n="200" d="100"/>
      </p:scale>
      <p:origin x="0" y="629"/>
    </p:cViewPr>
  </p:notesTextViewPr>
  <p:notesViewPr>
    <p:cSldViewPr>
      <p:cViewPr varScale="1">
        <p:scale>
          <a:sx n="60" d="100"/>
          <a:sy n="60" d="100"/>
        </p:scale>
        <p:origin x="-2568"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C95C5-215B-4CCD-92CA-D7299BB66A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F829208-4BA4-49CF-8F27-EB42DD5D14DB}">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Professional Credibility</a:t>
          </a:r>
          <a:endParaRPr lang="en-US" sz="2800" b="1" dirty="0">
            <a:solidFill>
              <a:schemeClr val="tx1"/>
            </a:solidFill>
            <a:effectLst>
              <a:outerShdw blurRad="38100" dist="38100" dir="2700000" algn="tl">
                <a:srgbClr val="000000">
                  <a:alpha val="43137"/>
                </a:srgbClr>
              </a:outerShdw>
            </a:effectLst>
          </a:endParaRPr>
        </a:p>
      </dgm:t>
    </dgm:pt>
    <dgm:pt modelId="{5A8A120F-B0EA-42C6-A929-305E4AE44872}" type="parTrans" cxnId="{FE79A487-EA62-4343-A95E-3F23BACF4AA3}">
      <dgm:prSet/>
      <dgm:spPr/>
      <dgm:t>
        <a:bodyPr/>
        <a:lstStyle/>
        <a:p>
          <a:endParaRPr lang="en-US"/>
        </a:p>
      </dgm:t>
    </dgm:pt>
    <dgm:pt modelId="{8BE625B8-0BD5-47A5-BA85-21AD9021FF02}" type="sibTrans" cxnId="{FE79A487-EA62-4343-A95E-3F23BACF4AA3}">
      <dgm:prSet/>
      <dgm:spPr/>
      <dgm:t>
        <a:bodyPr/>
        <a:lstStyle/>
        <a:p>
          <a:endParaRPr lang="en-US"/>
        </a:p>
      </dgm:t>
    </dgm:pt>
    <dgm:pt modelId="{58317007-B703-49C6-98D5-DD6DF67980B8}">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The Power of Relationships</a:t>
          </a:r>
          <a:endParaRPr lang="en-US" sz="2800" b="1" dirty="0">
            <a:solidFill>
              <a:schemeClr val="tx1"/>
            </a:solidFill>
            <a:effectLst>
              <a:outerShdw blurRad="38100" dist="38100" dir="2700000" algn="tl">
                <a:srgbClr val="000000">
                  <a:alpha val="43137"/>
                </a:srgbClr>
              </a:outerShdw>
            </a:effectLst>
          </a:endParaRPr>
        </a:p>
      </dgm:t>
    </dgm:pt>
    <dgm:pt modelId="{36B3A2C2-BCD6-4840-AC5B-07FAD14BA176}" type="parTrans" cxnId="{DF0E5867-AC4F-4110-A98B-72D5FA424358}">
      <dgm:prSet/>
      <dgm:spPr/>
      <dgm:t>
        <a:bodyPr/>
        <a:lstStyle/>
        <a:p>
          <a:endParaRPr lang="en-US"/>
        </a:p>
      </dgm:t>
    </dgm:pt>
    <dgm:pt modelId="{8027F8A6-994B-4312-9A94-0ADD3B0FFA49}" type="sibTrans" cxnId="{DF0E5867-AC4F-4110-A98B-72D5FA424358}">
      <dgm:prSet/>
      <dgm:spPr/>
      <dgm:t>
        <a:bodyPr/>
        <a:lstStyle/>
        <a:p>
          <a:endParaRPr lang="en-US"/>
        </a:p>
      </dgm:t>
    </dgm:pt>
    <dgm:pt modelId="{25AC6B83-B740-48BD-8C3E-78DAFC7A5E7F}">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Leadership</a:t>
          </a:r>
        </a:p>
      </dgm:t>
    </dgm:pt>
    <dgm:pt modelId="{271AFF5D-2F8A-46AD-A9AA-B99BF9BBFA51}" type="parTrans" cxnId="{1E531EB8-07E1-4329-AC20-2F6B4CC4B8DC}">
      <dgm:prSet/>
      <dgm:spPr/>
      <dgm:t>
        <a:bodyPr/>
        <a:lstStyle/>
        <a:p>
          <a:endParaRPr lang="en-US"/>
        </a:p>
      </dgm:t>
    </dgm:pt>
    <dgm:pt modelId="{4832F4B4-F076-4E6F-9CA2-1AB39D0C3244}" type="sibTrans" cxnId="{1E531EB8-07E1-4329-AC20-2F6B4CC4B8DC}">
      <dgm:prSet/>
      <dgm:spPr/>
      <dgm:t>
        <a:bodyPr/>
        <a:lstStyle/>
        <a:p>
          <a:endParaRPr lang="en-US"/>
        </a:p>
      </dgm:t>
    </dgm:pt>
    <dgm:pt modelId="{BC5713D7-73EA-41A1-B887-6D46A92B7C13}">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Diversity</a:t>
          </a:r>
        </a:p>
      </dgm:t>
    </dgm:pt>
    <dgm:pt modelId="{5F13676F-B9AB-44C9-92E8-8D3A3D201B2A}" type="parTrans" cxnId="{CBDF6171-DA1C-44EF-BFDC-E3F948FF481D}">
      <dgm:prSet/>
      <dgm:spPr/>
      <dgm:t>
        <a:bodyPr/>
        <a:lstStyle/>
        <a:p>
          <a:endParaRPr lang="en-US"/>
        </a:p>
      </dgm:t>
    </dgm:pt>
    <dgm:pt modelId="{582E2B98-30A9-40E5-86F2-5F349A68AC1F}" type="sibTrans" cxnId="{CBDF6171-DA1C-44EF-BFDC-E3F948FF481D}">
      <dgm:prSet/>
      <dgm:spPr/>
      <dgm:t>
        <a:bodyPr/>
        <a:lstStyle/>
        <a:p>
          <a:endParaRPr lang="en-US"/>
        </a:p>
      </dgm:t>
    </dgm:pt>
    <dgm:pt modelId="{A28630D4-195F-46D7-8255-BB37C27794E8}">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Involvement</a:t>
          </a:r>
        </a:p>
      </dgm:t>
    </dgm:pt>
    <dgm:pt modelId="{E1F9EF71-D7ED-4DA8-B9B1-F99495FEA236}" type="parTrans" cxnId="{00A9FEF4-27F5-4411-9064-3165A84CB2DC}">
      <dgm:prSet/>
      <dgm:spPr/>
      <dgm:t>
        <a:bodyPr/>
        <a:lstStyle/>
        <a:p>
          <a:endParaRPr lang="en-US"/>
        </a:p>
      </dgm:t>
    </dgm:pt>
    <dgm:pt modelId="{FBA1497B-92B2-4ACA-AABD-A7E15F5326A6}" type="sibTrans" cxnId="{00A9FEF4-27F5-4411-9064-3165A84CB2DC}">
      <dgm:prSet/>
      <dgm:spPr/>
      <dgm:t>
        <a:bodyPr/>
        <a:lstStyle/>
        <a:p>
          <a:endParaRPr lang="en-US"/>
        </a:p>
      </dgm:t>
    </dgm:pt>
    <dgm:pt modelId="{3B9E40A6-E407-456D-AF65-B8297B58AD85}">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Success</a:t>
          </a:r>
        </a:p>
      </dgm:t>
    </dgm:pt>
    <dgm:pt modelId="{6E17EB73-D863-4300-839F-50FBCD656A5E}" type="parTrans" cxnId="{9D94D70E-B7DB-46B6-AE30-BDB22D9011C5}">
      <dgm:prSet/>
      <dgm:spPr/>
      <dgm:t>
        <a:bodyPr/>
        <a:lstStyle/>
        <a:p>
          <a:endParaRPr lang="en-US"/>
        </a:p>
      </dgm:t>
    </dgm:pt>
    <dgm:pt modelId="{4486C469-37A1-46FB-B031-334A763A6C99}" type="sibTrans" cxnId="{9D94D70E-B7DB-46B6-AE30-BDB22D9011C5}">
      <dgm:prSet/>
      <dgm:spPr/>
      <dgm:t>
        <a:bodyPr/>
        <a:lstStyle/>
        <a:p>
          <a:endParaRPr lang="en-US"/>
        </a:p>
      </dgm:t>
    </dgm:pt>
    <dgm:pt modelId="{55166CED-5473-4A25-BBEE-C8F6998159F9}">
      <dgm:prSet phldrT="[Text]" custT="1"/>
      <dgm:spPr/>
      <dgm:t>
        <a:bodyPr/>
        <a:lstStyle/>
        <a:p>
          <a:r>
            <a:rPr lang="en-US" sz="2800" b="1" dirty="0" smtClean="0">
              <a:solidFill>
                <a:schemeClr val="tx1"/>
              </a:solidFill>
              <a:effectLst>
                <a:outerShdw blurRad="38100" dist="38100" dir="2700000" algn="tl">
                  <a:srgbClr val="000000">
                    <a:alpha val="43137"/>
                  </a:srgbClr>
                </a:outerShdw>
              </a:effectLst>
            </a:rPr>
            <a:t>Influence</a:t>
          </a:r>
        </a:p>
      </dgm:t>
    </dgm:pt>
    <dgm:pt modelId="{65E541F7-E48F-4C8B-AC4C-D2B108114AE6}" type="parTrans" cxnId="{06558594-D6B1-4B1B-A814-C6CACDD42405}">
      <dgm:prSet/>
      <dgm:spPr/>
      <dgm:t>
        <a:bodyPr/>
        <a:lstStyle/>
        <a:p>
          <a:endParaRPr lang="en-US"/>
        </a:p>
      </dgm:t>
    </dgm:pt>
    <dgm:pt modelId="{EB50AAB9-9E6C-4FC9-BAB7-344AF47C5362}" type="sibTrans" cxnId="{06558594-D6B1-4B1B-A814-C6CACDD42405}">
      <dgm:prSet/>
      <dgm:spPr/>
      <dgm:t>
        <a:bodyPr/>
        <a:lstStyle/>
        <a:p>
          <a:endParaRPr lang="en-US"/>
        </a:p>
      </dgm:t>
    </dgm:pt>
    <dgm:pt modelId="{23A15136-404A-4CFE-9883-9E035B22493D}" type="pres">
      <dgm:prSet presAssocID="{ED9C95C5-215B-4CCD-92CA-D7299BB66A20}" presName="linear" presStyleCnt="0">
        <dgm:presLayoutVars>
          <dgm:dir/>
          <dgm:animLvl val="lvl"/>
          <dgm:resizeHandles val="exact"/>
        </dgm:presLayoutVars>
      </dgm:prSet>
      <dgm:spPr/>
      <dgm:t>
        <a:bodyPr/>
        <a:lstStyle/>
        <a:p>
          <a:endParaRPr lang="en-US"/>
        </a:p>
      </dgm:t>
    </dgm:pt>
    <dgm:pt modelId="{B7F1486E-B064-4CB2-89CB-E7B9FE33109F}" type="pres">
      <dgm:prSet presAssocID="{6F829208-4BA4-49CF-8F27-EB42DD5D14DB}" presName="parentLin" presStyleCnt="0"/>
      <dgm:spPr/>
    </dgm:pt>
    <dgm:pt modelId="{16D0E8CD-291A-4E3C-AD78-CA61C4ED36C5}" type="pres">
      <dgm:prSet presAssocID="{6F829208-4BA4-49CF-8F27-EB42DD5D14DB}" presName="parentLeftMargin" presStyleLbl="node1" presStyleIdx="0" presStyleCnt="7"/>
      <dgm:spPr/>
      <dgm:t>
        <a:bodyPr/>
        <a:lstStyle/>
        <a:p>
          <a:endParaRPr lang="en-US"/>
        </a:p>
      </dgm:t>
    </dgm:pt>
    <dgm:pt modelId="{D0B2F0D8-E018-4A59-B0A9-ED5D3A0DB599}" type="pres">
      <dgm:prSet presAssocID="{6F829208-4BA4-49CF-8F27-EB42DD5D14DB}" presName="parentText" presStyleLbl="node1" presStyleIdx="0" presStyleCnt="7">
        <dgm:presLayoutVars>
          <dgm:chMax val="0"/>
          <dgm:bulletEnabled val="1"/>
        </dgm:presLayoutVars>
      </dgm:prSet>
      <dgm:spPr/>
      <dgm:t>
        <a:bodyPr/>
        <a:lstStyle/>
        <a:p>
          <a:endParaRPr lang="en-US"/>
        </a:p>
      </dgm:t>
    </dgm:pt>
    <dgm:pt modelId="{9E6EA9E3-1669-4AB9-8378-431DB2F9EF71}" type="pres">
      <dgm:prSet presAssocID="{6F829208-4BA4-49CF-8F27-EB42DD5D14DB}" presName="negativeSpace" presStyleCnt="0"/>
      <dgm:spPr/>
    </dgm:pt>
    <dgm:pt modelId="{A97F75EC-91C1-49FE-AA0F-1AB360A4C569}" type="pres">
      <dgm:prSet presAssocID="{6F829208-4BA4-49CF-8F27-EB42DD5D14DB}" presName="childText" presStyleLbl="conFgAcc1" presStyleIdx="0" presStyleCnt="7">
        <dgm:presLayoutVars>
          <dgm:bulletEnabled val="1"/>
        </dgm:presLayoutVars>
      </dgm:prSet>
      <dgm:spPr>
        <a:solidFill>
          <a:srgbClr val="FFFF99">
            <a:alpha val="90000"/>
          </a:srgbClr>
        </a:solidFill>
      </dgm:spPr>
    </dgm:pt>
    <dgm:pt modelId="{4DAB33FD-014D-4DAC-8B22-C5A1055F89A1}" type="pres">
      <dgm:prSet presAssocID="{8BE625B8-0BD5-47A5-BA85-21AD9021FF02}" presName="spaceBetweenRectangles" presStyleCnt="0"/>
      <dgm:spPr/>
    </dgm:pt>
    <dgm:pt modelId="{00F1B2D3-B37F-42A9-B698-6AE00612E633}" type="pres">
      <dgm:prSet presAssocID="{58317007-B703-49C6-98D5-DD6DF67980B8}" presName="parentLin" presStyleCnt="0"/>
      <dgm:spPr/>
    </dgm:pt>
    <dgm:pt modelId="{23BA28D2-EA3D-4E0E-AD09-D6E7A137A33B}" type="pres">
      <dgm:prSet presAssocID="{58317007-B703-49C6-98D5-DD6DF67980B8}" presName="parentLeftMargin" presStyleLbl="node1" presStyleIdx="0" presStyleCnt="7"/>
      <dgm:spPr/>
      <dgm:t>
        <a:bodyPr/>
        <a:lstStyle/>
        <a:p>
          <a:endParaRPr lang="en-US"/>
        </a:p>
      </dgm:t>
    </dgm:pt>
    <dgm:pt modelId="{1AB674D9-BDDB-4032-BE1E-8799A887ECE0}" type="pres">
      <dgm:prSet presAssocID="{58317007-B703-49C6-98D5-DD6DF67980B8}" presName="parentText" presStyleLbl="node1" presStyleIdx="1" presStyleCnt="7">
        <dgm:presLayoutVars>
          <dgm:chMax val="0"/>
          <dgm:bulletEnabled val="1"/>
        </dgm:presLayoutVars>
      </dgm:prSet>
      <dgm:spPr/>
      <dgm:t>
        <a:bodyPr/>
        <a:lstStyle/>
        <a:p>
          <a:endParaRPr lang="en-US"/>
        </a:p>
      </dgm:t>
    </dgm:pt>
    <dgm:pt modelId="{C9E360F4-C26B-47AB-8DDE-12B2C09BDEF7}" type="pres">
      <dgm:prSet presAssocID="{58317007-B703-49C6-98D5-DD6DF67980B8}" presName="negativeSpace" presStyleCnt="0"/>
      <dgm:spPr/>
    </dgm:pt>
    <dgm:pt modelId="{F63D7B9B-499E-43A8-81D3-08F99D98DB06}" type="pres">
      <dgm:prSet presAssocID="{58317007-B703-49C6-98D5-DD6DF67980B8}" presName="childText" presStyleLbl="conFgAcc1" presStyleIdx="1" presStyleCnt="7">
        <dgm:presLayoutVars>
          <dgm:bulletEnabled val="1"/>
        </dgm:presLayoutVars>
      </dgm:prSet>
      <dgm:spPr>
        <a:solidFill>
          <a:srgbClr val="FFFF99">
            <a:alpha val="90000"/>
          </a:srgbClr>
        </a:solidFill>
      </dgm:spPr>
    </dgm:pt>
    <dgm:pt modelId="{F997380F-BB03-41E5-BF6B-BAE3B20CD103}" type="pres">
      <dgm:prSet presAssocID="{8027F8A6-994B-4312-9A94-0ADD3B0FFA49}" presName="spaceBetweenRectangles" presStyleCnt="0"/>
      <dgm:spPr/>
    </dgm:pt>
    <dgm:pt modelId="{37485547-1890-4C18-A800-7B4A3A501D2D}" type="pres">
      <dgm:prSet presAssocID="{25AC6B83-B740-48BD-8C3E-78DAFC7A5E7F}" presName="parentLin" presStyleCnt="0"/>
      <dgm:spPr/>
    </dgm:pt>
    <dgm:pt modelId="{09C8ACDE-D7C4-49EB-A2FF-C8E4FD5DF243}" type="pres">
      <dgm:prSet presAssocID="{25AC6B83-B740-48BD-8C3E-78DAFC7A5E7F}" presName="parentLeftMargin" presStyleLbl="node1" presStyleIdx="1" presStyleCnt="7"/>
      <dgm:spPr/>
      <dgm:t>
        <a:bodyPr/>
        <a:lstStyle/>
        <a:p>
          <a:endParaRPr lang="en-US"/>
        </a:p>
      </dgm:t>
    </dgm:pt>
    <dgm:pt modelId="{0DD81142-0787-4280-B432-9658EAC89403}" type="pres">
      <dgm:prSet presAssocID="{25AC6B83-B740-48BD-8C3E-78DAFC7A5E7F}" presName="parentText" presStyleLbl="node1" presStyleIdx="2" presStyleCnt="7">
        <dgm:presLayoutVars>
          <dgm:chMax val="0"/>
          <dgm:bulletEnabled val="1"/>
        </dgm:presLayoutVars>
      </dgm:prSet>
      <dgm:spPr/>
      <dgm:t>
        <a:bodyPr/>
        <a:lstStyle/>
        <a:p>
          <a:endParaRPr lang="en-US"/>
        </a:p>
      </dgm:t>
    </dgm:pt>
    <dgm:pt modelId="{8705F44E-0A0F-47AE-9B37-1CC9144B9CAB}" type="pres">
      <dgm:prSet presAssocID="{25AC6B83-B740-48BD-8C3E-78DAFC7A5E7F}" presName="negativeSpace" presStyleCnt="0"/>
      <dgm:spPr/>
    </dgm:pt>
    <dgm:pt modelId="{76EB6D7A-2682-4B7F-9B66-C895E74FA0B9}" type="pres">
      <dgm:prSet presAssocID="{25AC6B83-B740-48BD-8C3E-78DAFC7A5E7F}" presName="childText" presStyleLbl="conFgAcc1" presStyleIdx="2" presStyleCnt="7">
        <dgm:presLayoutVars>
          <dgm:bulletEnabled val="1"/>
        </dgm:presLayoutVars>
      </dgm:prSet>
      <dgm:spPr>
        <a:solidFill>
          <a:srgbClr val="FFFF99">
            <a:alpha val="90000"/>
          </a:srgbClr>
        </a:solidFill>
      </dgm:spPr>
    </dgm:pt>
    <dgm:pt modelId="{3B215827-6177-4A9A-B520-752239E1CEB5}" type="pres">
      <dgm:prSet presAssocID="{4832F4B4-F076-4E6F-9CA2-1AB39D0C3244}" presName="spaceBetweenRectangles" presStyleCnt="0"/>
      <dgm:spPr/>
    </dgm:pt>
    <dgm:pt modelId="{B2D1A48E-FCD7-4793-8F0A-C3D3738F7C68}" type="pres">
      <dgm:prSet presAssocID="{BC5713D7-73EA-41A1-B887-6D46A92B7C13}" presName="parentLin" presStyleCnt="0"/>
      <dgm:spPr/>
    </dgm:pt>
    <dgm:pt modelId="{44A9F96A-9776-4BFE-AA9B-F121AD8CF9DD}" type="pres">
      <dgm:prSet presAssocID="{BC5713D7-73EA-41A1-B887-6D46A92B7C13}" presName="parentLeftMargin" presStyleLbl="node1" presStyleIdx="2" presStyleCnt="7"/>
      <dgm:spPr/>
      <dgm:t>
        <a:bodyPr/>
        <a:lstStyle/>
        <a:p>
          <a:endParaRPr lang="en-US"/>
        </a:p>
      </dgm:t>
    </dgm:pt>
    <dgm:pt modelId="{6AEDE1E2-80D3-4FD5-BF5F-08608A6A0753}" type="pres">
      <dgm:prSet presAssocID="{BC5713D7-73EA-41A1-B887-6D46A92B7C13}" presName="parentText" presStyleLbl="node1" presStyleIdx="3" presStyleCnt="7">
        <dgm:presLayoutVars>
          <dgm:chMax val="0"/>
          <dgm:bulletEnabled val="1"/>
        </dgm:presLayoutVars>
      </dgm:prSet>
      <dgm:spPr/>
      <dgm:t>
        <a:bodyPr/>
        <a:lstStyle/>
        <a:p>
          <a:endParaRPr lang="en-US"/>
        </a:p>
      </dgm:t>
    </dgm:pt>
    <dgm:pt modelId="{E998493C-9BA1-482F-BF42-98C63025902E}" type="pres">
      <dgm:prSet presAssocID="{BC5713D7-73EA-41A1-B887-6D46A92B7C13}" presName="negativeSpace" presStyleCnt="0"/>
      <dgm:spPr/>
    </dgm:pt>
    <dgm:pt modelId="{E33A7A8B-0F77-4E40-81E7-2077A94158EE}" type="pres">
      <dgm:prSet presAssocID="{BC5713D7-73EA-41A1-B887-6D46A92B7C13}" presName="childText" presStyleLbl="conFgAcc1" presStyleIdx="3" presStyleCnt="7">
        <dgm:presLayoutVars>
          <dgm:bulletEnabled val="1"/>
        </dgm:presLayoutVars>
      </dgm:prSet>
      <dgm:spPr>
        <a:solidFill>
          <a:srgbClr val="FFFF99">
            <a:alpha val="90000"/>
          </a:srgbClr>
        </a:solidFill>
      </dgm:spPr>
    </dgm:pt>
    <dgm:pt modelId="{4248A258-ED18-4D93-A163-41FC533F185C}" type="pres">
      <dgm:prSet presAssocID="{582E2B98-30A9-40E5-86F2-5F349A68AC1F}" presName="spaceBetweenRectangles" presStyleCnt="0"/>
      <dgm:spPr/>
    </dgm:pt>
    <dgm:pt modelId="{85CC11AF-87E4-4294-A2CA-F8EE653F96A9}" type="pres">
      <dgm:prSet presAssocID="{A28630D4-195F-46D7-8255-BB37C27794E8}" presName="parentLin" presStyleCnt="0"/>
      <dgm:spPr/>
    </dgm:pt>
    <dgm:pt modelId="{94F35737-D20E-4483-B48E-48909BDA27EA}" type="pres">
      <dgm:prSet presAssocID="{A28630D4-195F-46D7-8255-BB37C27794E8}" presName="parentLeftMargin" presStyleLbl="node1" presStyleIdx="3" presStyleCnt="7"/>
      <dgm:spPr/>
      <dgm:t>
        <a:bodyPr/>
        <a:lstStyle/>
        <a:p>
          <a:endParaRPr lang="en-US"/>
        </a:p>
      </dgm:t>
    </dgm:pt>
    <dgm:pt modelId="{C1CFF0C2-F3A6-4E1F-A8B6-206E93526A41}" type="pres">
      <dgm:prSet presAssocID="{A28630D4-195F-46D7-8255-BB37C27794E8}" presName="parentText" presStyleLbl="node1" presStyleIdx="4" presStyleCnt="7">
        <dgm:presLayoutVars>
          <dgm:chMax val="0"/>
          <dgm:bulletEnabled val="1"/>
        </dgm:presLayoutVars>
      </dgm:prSet>
      <dgm:spPr/>
      <dgm:t>
        <a:bodyPr/>
        <a:lstStyle/>
        <a:p>
          <a:endParaRPr lang="en-US"/>
        </a:p>
      </dgm:t>
    </dgm:pt>
    <dgm:pt modelId="{D86F54F4-157D-4C36-8EEC-976B8AEB53B2}" type="pres">
      <dgm:prSet presAssocID="{A28630D4-195F-46D7-8255-BB37C27794E8}" presName="negativeSpace" presStyleCnt="0"/>
      <dgm:spPr/>
    </dgm:pt>
    <dgm:pt modelId="{181542B1-6423-4A3F-BBEC-507D4D629980}" type="pres">
      <dgm:prSet presAssocID="{A28630D4-195F-46D7-8255-BB37C27794E8}" presName="childText" presStyleLbl="conFgAcc1" presStyleIdx="4" presStyleCnt="7">
        <dgm:presLayoutVars>
          <dgm:bulletEnabled val="1"/>
        </dgm:presLayoutVars>
      </dgm:prSet>
      <dgm:spPr>
        <a:solidFill>
          <a:srgbClr val="FFFF99">
            <a:alpha val="90000"/>
          </a:srgbClr>
        </a:solidFill>
      </dgm:spPr>
    </dgm:pt>
    <dgm:pt modelId="{C4E08F51-11E5-4CB5-A015-867BC8F43F74}" type="pres">
      <dgm:prSet presAssocID="{FBA1497B-92B2-4ACA-AABD-A7E15F5326A6}" presName="spaceBetweenRectangles" presStyleCnt="0"/>
      <dgm:spPr/>
    </dgm:pt>
    <dgm:pt modelId="{E8711264-4C4F-4176-971C-E0B000FDAC13}" type="pres">
      <dgm:prSet presAssocID="{3B9E40A6-E407-456D-AF65-B8297B58AD85}" presName="parentLin" presStyleCnt="0"/>
      <dgm:spPr/>
    </dgm:pt>
    <dgm:pt modelId="{0102A484-BBB1-4C11-ACA7-BF7284DB75E5}" type="pres">
      <dgm:prSet presAssocID="{3B9E40A6-E407-456D-AF65-B8297B58AD85}" presName="parentLeftMargin" presStyleLbl="node1" presStyleIdx="4" presStyleCnt="7"/>
      <dgm:spPr/>
      <dgm:t>
        <a:bodyPr/>
        <a:lstStyle/>
        <a:p>
          <a:endParaRPr lang="en-US"/>
        </a:p>
      </dgm:t>
    </dgm:pt>
    <dgm:pt modelId="{65A18170-559A-4687-AE28-90E0184C4E9A}" type="pres">
      <dgm:prSet presAssocID="{3B9E40A6-E407-456D-AF65-B8297B58AD85}" presName="parentText" presStyleLbl="node1" presStyleIdx="5" presStyleCnt="7">
        <dgm:presLayoutVars>
          <dgm:chMax val="0"/>
          <dgm:bulletEnabled val="1"/>
        </dgm:presLayoutVars>
      </dgm:prSet>
      <dgm:spPr/>
      <dgm:t>
        <a:bodyPr/>
        <a:lstStyle/>
        <a:p>
          <a:endParaRPr lang="en-US"/>
        </a:p>
      </dgm:t>
    </dgm:pt>
    <dgm:pt modelId="{8A63F3D1-A1DA-496D-9D8F-387F13F2F2BC}" type="pres">
      <dgm:prSet presAssocID="{3B9E40A6-E407-456D-AF65-B8297B58AD85}" presName="negativeSpace" presStyleCnt="0"/>
      <dgm:spPr/>
    </dgm:pt>
    <dgm:pt modelId="{C26B86A4-3E5F-4B20-85A3-6D6C71D03AB2}" type="pres">
      <dgm:prSet presAssocID="{3B9E40A6-E407-456D-AF65-B8297B58AD85}" presName="childText" presStyleLbl="conFgAcc1" presStyleIdx="5" presStyleCnt="7">
        <dgm:presLayoutVars>
          <dgm:bulletEnabled val="1"/>
        </dgm:presLayoutVars>
      </dgm:prSet>
      <dgm:spPr>
        <a:solidFill>
          <a:srgbClr val="FFFF99">
            <a:alpha val="90000"/>
          </a:srgbClr>
        </a:solidFill>
      </dgm:spPr>
    </dgm:pt>
    <dgm:pt modelId="{D9311C25-580D-4CA3-B798-509A64EF7BCC}" type="pres">
      <dgm:prSet presAssocID="{4486C469-37A1-46FB-B031-334A763A6C99}" presName="spaceBetweenRectangles" presStyleCnt="0"/>
      <dgm:spPr/>
    </dgm:pt>
    <dgm:pt modelId="{36D76915-083C-42C0-8B30-F5EF32E78582}" type="pres">
      <dgm:prSet presAssocID="{55166CED-5473-4A25-BBEE-C8F6998159F9}" presName="parentLin" presStyleCnt="0"/>
      <dgm:spPr/>
    </dgm:pt>
    <dgm:pt modelId="{A2C1884C-B02C-4FB3-B139-0AD03EDEA24B}" type="pres">
      <dgm:prSet presAssocID="{55166CED-5473-4A25-BBEE-C8F6998159F9}" presName="parentLeftMargin" presStyleLbl="node1" presStyleIdx="5" presStyleCnt="7"/>
      <dgm:spPr/>
      <dgm:t>
        <a:bodyPr/>
        <a:lstStyle/>
        <a:p>
          <a:endParaRPr lang="en-US"/>
        </a:p>
      </dgm:t>
    </dgm:pt>
    <dgm:pt modelId="{20BD885D-390A-4039-B871-B932764A6037}" type="pres">
      <dgm:prSet presAssocID="{55166CED-5473-4A25-BBEE-C8F6998159F9}" presName="parentText" presStyleLbl="node1" presStyleIdx="6" presStyleCnt="7">
        <dgm:presLayoutVars>
          <dgm:chMax val="0"/>
          <dgm:bulletEnabled val="1"/>
        </dgm:presLayoutVars>
      </dgm:prSet>
      <dgm:spPr/>
      <dgm:t>
        <a:bodyPr/>
        <a:lstStyle/>
        <a:p>
          <a:endParaRPr lang="en-US"/>
        </a:p>
      </dgm:t>
    </dgm:pt>
    <dgm:pt modelId="{DAC81A44-CAD5-4C93-94EC-B0264674F58E}" type="pres">
      <dgm:prSet presAssocID="{55166CED-5473-4A25-BBEE-C8F6998159F9}" presName="negativeSpace" presStyleCnt="0"/>
      <dgm:spPr/>
    </dgm:pt>
    <dgm:pt modelId="{A30B3998-5ECB-4083-B4F6-BB35E262EECD}" type="pres">
      <dgm:prSet presAssocID="{55166CED-5473-4A25-BBEE-C8F6998159F9}" presName="childText" presStyleLbl="conFgAcc1" presStyleIdx="6" presStyleCnt="7">
        <dgm:presLayoutVars>
          <dgm:bulletEnabled val="1"/>
        </dgm:presLayoutVars>
      </dgm:prSet>
      <dgm:spPr>
        <a:solidFill>
          <a:srgbClr val="FFFF99">
            <a:alpha val="90000"/>
          </a:srgbClr>
        </a:solidFill>
      </dgm:spPr>
    </dgm:pt>
  </dgm:ptLst>
  <dgm:cxnLst>
    <dgm:cxn modelId="{DF0E5867-AC4F-4110-A98B-72D5FA424358}" srcId="{ED9C95C5-215B-4CCD-92CA-D7299BB66A20}" destId="{58317007-B703-49C6-98D5-DD6DF67980B8}" srcOrd="1" destOrd="0" parTransId="{36B3A2C2-BCD6-4840-AC5B-07FAD14BA176}" sibTransId="{8027F8A6-994B-4312-9A94-0ADD3B0FFA49}"/>
    <dgm:cxn modelId="{9D94D70E-B7DB-46B6-AE30-BDB22D9011C5}" srcId="{ED9C95C5-215B-4CCD-92CA-D7299BB66A20}" destId="{3B9E40A6-E407-456D-AF65-B8297B58AD85}" srcOrd="5" destOrd="0" parTransId="{6E17EB73-D863-4300-839F-50FBCD656A5E}" sibTransId="{4486C469-37A1-46FB-B031-334A763A6C99}"/>
    <dgm:cxn modelId="{00A9FEF4-27F5-4411-9064-3165A84CB2DC}" srcId="{ED9C95C5-215B-4CCD-92CA-D7299BB66A20}" destId="{A28630D4-195F-46D7-8255-BB37C27794E8}" srcOrd="4" destOrd="0" parTransId="{E1F9EF71-D7ED-4DA8-B9B1-F99495FEA236}" sibTransId="{FBA1497B-92B2-4ACA-AABD-A7E15F5326A6}"/>
    <dgm:cxn modelId="{AB5A5CD1-D05F-482D-A385-D127AA0336E9}" type="presOf" srcId="{BC5713D7-73EA-41A1-B887-6D46A92B7C13}" destId="{6AEDE1E2-80D3-4FD5-BF5F-08608A6A0753}" srcOrd="1" destOrd="0" presId="urn:microsoft.com/office/officeart/2005/8/layout/list1"/>
    <dgm:cxn modelId="{70193DD8-4ACD-477B-BE36-5B0B74734707}" type="presOf" srcId="{6F829208-4BA4-49CF-8F27-EB42DD5D14DB}" destId="{16D0E8CD-291A-4E3C-AD78-CA61C4ED36C5}" srcOrd="0" destOrd="0" presId="urn:microsoft.com/office/officeart/2005/8/layout/list1"/>
    <dgm:cxn modelId="{1E531EB8-07E1-4329-AC20-2F6B4CC4B8DC}" srcId="{ED9C95C5-215B-4CCD-92CA-D7299BB66A20}" destId="{25AC6B83-B740-48BD-8C3E-78DAFC7A5E7F}" srcOrd="2" destOrd="0" parTransId="{271AFF5D-2F8A-46AD-A9AA-B99BF9BBFA51}" sibTransId="{4832F4B4-F076-4E6F-9CA2-1AB39D0C3244}"/>
    <dgm:cxn modelId="{DC02E9FF-4C71-4545-9B5C-BACC32D65E6E}" type="presOf" srcId="{55166CED-5473-4A25-BBEE-C8F6998159F9}" destId="{A2C1884C-B02C-4FB3-B139-0AD03EDEA24B}" srcOrd="0" destOrd="0" presId="urn:microsoft.com/office/officeart/2005/8/layout/list1"/>
    <dgm:cxn modelId="{5B6CB1CB-4A5D-4290-985F-617980FD625F}" type="presOf" srcId="{A28630D4-195F-46D7-8255-BB37C27794E8}" destId="{C1CFF0C2-F3A6-4E1F-A8B6-206E93526A41}" srcOrd="1" destOrd="0" presId="urn:microsoft.com/office/officeart/2005/8/layout/list1"/>
    <dgm:cxn modelId="{96074BBC-046A-4501-A0C7-108E9926E660}" type="presOf" srcId="{BC5713D7-73EA-41A1-B887-6D46A92B7C13}" destId="{44A9F96A-9776-4BFE-AA9B-F121AD8CF9DD}" srcOrd="0" destOrd="0" presId="urn:microsoft.com/office/officeart/2005/8/layout/list1"/>
    <dgm:cxn modelId="{06558594-D6B1-4B1B-A814-C6CACDD42405}" srcId="{ED9C95C5-215B-4CCD-92CA-D7299BB66A20}" destId="{55166CED-5473-4A25-BBEE-C8F6998159F9}" srcOrd="6" destOrd="0" parTransId="{65E541F7-E48F-4C8B-AC4C-D2B108114AE6}" sibTransId="{EB50AAB9-9E6C-4FC9-BAB7-344AF47C5362}"/>
    <dgm:cxn modelId="{52DDE08D-DFE6-452C-B79E-A0B3484ED4F6}" type="presOf" srcId="{3B9E40A6-E407-456D-AF65-B8297B58AD85}" destId="{0102A484-BBB1-4C11-ACA7-BF7284DB75E5}" srcOrd="0" destOrd="0" presId="urn:microsoft.com/office/officeart/2005/8/layout/list1"/>
    <dgm:cxn modelId="{065D0BA2-1E64-4D95-A4EF-19B89B555340}" type="presOf" srcId="{58317007-B703-49C6-98D5-DD6DF67980B8}" destId="{1AB674D9-BDDB-4032-BE1E-8799A887ECE0}" srcOrd="1" destOrd="0" presId="urn:microsoft.com/office/officeart/2005/8/layout/list1"/>
    <dgm:cxn modelId="{3FBEA174-95CA-4D99-8163-9CEDFEBFA03A}" type="presOf" srcId="{ED9C95C5-215B-4CCD-92CA-D7299BB66A20}" destId="{23A15136-404A-4CFE-9883-9E035B22493D}" srcOrd="0" destOrd="0" presId="urn:microsoft.com/office/officeart/2005/8/layout/list1"/>
    <dgm:cxn modelId="{E42B28EA-D2D6-4A57-BA19-F3214934C663}" type="presOf" srcId="{25AC6B83-B740-48BD-8C3E-78DAFC7A5E7F}" destId="{09C8ACDE-D7C4-49EB-A2FF-C8E4FD5DF243}" srcOrd="0" destOrd="0" presId="urn:microsoft.com/office/officeart/2005/8/layout/list1"/>
    <dgm:cxn modelId="{57EC3A32-226E-4EB8-A311-D7250B6EAB81}" type="presOf" srcId="{58317007-B703-49C6-98D5-DD6DF67980B8}" destId="{23BA28D2-EA3D-4E0E-AD09-D6E7A137A33B}" srcOrd="0" destOrd="0" presId="urn:microsoft.com/office/officeart/2005/8/layout/list1"/>
    <dgm:cxn modelId="{85DEF1AB-543A-49E6-BF3D-BF2AC4A9D88F}" type="presOf" srcId="{3B9E40A6-E407-456D-AF65-B8297B58AD85}" destId="{65A18170-559A-4687-AE28-90E0184C4E9A}" srcOrd="1" destOrd="0" presId="urn:microsoft.com/office/officeart/2005/8/layout/list1"/>
    <dgm:cxn modelId="{07008837-B253-44A5-AAEE-CDF5F4FC9237}" type="presOf" srcId="{55166CED-5473-4A25-BBEE-C8F6998159F9}" destId="{20BD885D-390A-4039-B871-B932764A6037}" srcOrd="1" destOrd="0" presId="urn:microsoft.com/office/officeart/2005/8/layout/list1"/>
    <dgm:cxn modelId="{9A0FCE25-22BD-410F-A8B3-9FEA63381C19}" type="presOf" srcId="{A28630D4-195F-46D7-8255-BB37C27794E8}" destId="{94F35737-D20E-4483-B48E-48909BDA27EA}" srcOrd="0" destOrd="0" presId="urn:microsoft.com/office/officeart/2005/8/layout/list1"/>
    <dgm:cxn modelId="{FE79A487-EA62-4343-A95E-3F23BACF4AA3}" srcId="{ED9C95C5-215B-4CCD-92CA-D7299BB66A20}" destId="{6F829208-4BA4-49CF-8F27-EB42DD5D14DB}" srcOrd="0" destOrd="0" parTransId="{5A8A120F-B0EA-42C6-A929-305E4AE44872}" sibTransId="{8BE625B8-0BD5-47A5-BA85-21AD9021FF02}"/>
    <dgm:cxn modelId="{3903DB73-4CF9-4F78-B3E5-91337445D5CC}" type="presOf" srcId="{6F829208-4BA4-49CF-8F27-EB42DD5D14DB}" destId="{D0B2F0D8-E018-4A59-B0A9-ED5D3A0DB599}" srcOrd="1" destOrd="0" presId="urn:microsoft.com/office/officeart/2005/8/layout/list1"/>
    <dgm:cxn modelId="{6CCADFC5-301B-4331-ADA4-B2326D09F8E0}" type="presOf" srcId="{25AC6B83-B740-48BD-8C3E-78DAFC7A5E7F}" destId="{0DD81142-0787-4280-B432-9658EAC89403}" srcOrd="1" destOrd="0" presId="urn:microsoft.com/office/officeart/2005/8/layout/list1"/>
    <dgm:cxn modelId="{CBDF6171-DA1C-44EF-BFDC-E3F948FF481D}" srcId="{ED9C95C5-215B-4CCD-92CA-D7299BB66A20}" destId="{BC5713D7-73EA-41A1-B887-6D46A92B7C13}" srcOrd="3" destOrd="0" parTransId="{5F13676F-B9AB-44C9-92E8-8D3A3D201B2A}" sibTransId="{582E2B98-30A9-40E5-86F2-5F349A68AC1F}"/>
    <dgm:cxn modelId="{5EE40F54-60E7-4960-87D9-AEA6E88FAC3E}" type="presParOf" srcId="{23A15136-404A-4CFE-9883-9E035B22493D}" destId="{B7F1486E-B064-4CB2-89CB-E7B9FE33109F}" srcOrd="0" destOrd="0" presId="urn:microsoft.com/office/officeart/2005/8/layout/list1"/>
    <dgm:cxn modelId="{EA41E9EE-F8BE-4437-8089-AB22B3A4DC05}" type="presParOf" srcId="{B7F1486E-B064-4CB2-89CB-E7B9FE33109F}" destId="{16D0E8CD-291A-4E3C-AD78-CA61C4ED36C5}" srcOrd="0" destOrd="0" presId="urn:microsoft.com/office/officeart/2005/8/layout/list1"/>
    <dgm:cxn modelId="{44FE8831-176F-41E4-A325-4B6D7F025300}" type="presParOf" srcId="{B7F1486E-B064-4CB2-89CB-E7B9FE33109F}" destId="{D0B2F0D8-E018-4A59-B0A9-ED5D3A0DB599}" srcOrd="1" destOrd="0" presId="urn:microsoft.com/office/officeart/2005/8/layout/list1"/>
    <dgm:cxn modelId="{23372A45-F350-4F65-8F01-C7B4CC3D56B5}" type="presParOf" srcId="{23A15136-404A-4CFE-9883-9E035B22493D}" destId="{9E6EA9E3-1669-4AB9-8378-431DB2F9EF71}" srcOrd="1" destOrd="0" presId="urn:microsoft.com/office/officeart/2005/8/layout/list1"/>
    <dgm:cxn modelId="{6359DD23-B825-417C-9F2F-B168BEA6B457}" type="presParOf" srcId="{23A15136-404A-4CFE-9883-9E035B22493D}" destId="{A97F75EC-91C1-49FE-AA0F-1AB360A4C569}" srcOrd="2" destOrd="0" presId="urn:microsoft.com/office/officeart/2005/8/layout/list1"/>
    <dgm:cxn modelId="{2D652C36-137F-47D6-B8C2-DAAFA9DD7729}" type="presParOf" srcId="{23A15136-404A-4CFE-9883-9E035B22493D}" destId="{4DAB33FD-014D-4DAC-8B22-C5A1055F89A1}" srcOrd="3" destOrd="0" presId="urn:microsoft.com/office/officeart/2005/8/layout/list1"/>
    <dgm:cxn modelId="{C0CE64BD-4FAE-47AD-9AEF-E71BCED0355A}" type="presParOf" srcId="{23A15136-404A-4CFE-9883-9E035B22493D}" destId="{00F1B2D3-B37F-42A9-B698-6AE00612E633}" srcOrd="4" destOrd="0" presId="urn:microsoft.com/office/officeart/2005/8/layout/list1"/>
    <dgm:cxn modelId="{741B6488-8574-4778-942D-EE4842BCE559}" type="presParOf" srcId="{00F1B2D3-B37F-42A9-B698-6AE00612E633}" destId="{23BA28D2-EA3D-4E0E-AD09-D6E7A137A33B}" srcOrd="0" destOrd="0" presId="urn:microsoft.com/office/officeart/2005/8/layout/list1"/>
    <dgm:cxn modelId="{A5F27B64-CCC4-42C4-A4EA-3BFB8A606172}" type="presParOf" srcId="{00F1B2D3-B37F-42A9-B698-6AE00612E633}" destId="{1AB674D9-BDDB-4032-BE1E-8799A887ECE0}" srcOrd="1" destOrd="0" presId="urn:microsoft.com/office/officeart/2005/8/layout/list1"/>
    <dgm:cxn modelId="{47F1A8C5-CA72-4DA5-8CEB-75A366970490}" type="presParOf" srcId="{23A15136-404A-4CFE-9883-9E035B22493D}" destId="{C9E360F4-C26B-47AB-8DDE-12B2C09BDEF7}" srcOrd="5" destOrd="0" presId="urn:microsoft.com/office/officeart/2005/8/layout/list1"/>
    <dgm:cxn modelId="{BC94CB90-D5D8-41AE-BE3F-85CC061A6F0E}" type="presParOf" srcId="{23A15136-404A-4CFE-9883-9E035B22493D}" destId="{F63D7B9B-499E-43A8-81D3-08F99D98DB06}" srcOrd="6" destOrd="0" presId="urn:microsoft.com/office/officeart/2005/8/layout/list1"/>
    <dgm:cxn modelId="{6035CFB9-4714-4F8B-8348-8A216861B54D}" type="presParOf" srcId="{23A15136-404A-4CFE-9883-9E035B22493D}" destId="{F997380F-BB03-41E5-BF6B-BAE3B20CD103}" srcOrd="7" destOrd="0" presId="urn:microsoft.com/office/officeart/2005/8/layout/list1"/>
    <dgm:cxn modelId="{7A9F42FF-1E2C-4F5F-8A11-26E5261C9759}" type="presParOf" srcId="{23A15136-404A-4CFE-9883-9E035B22493D}" destId="{37485547-1890-4C18-A800-7B4A3A501D2D}" srcOrd="8" destOrd="0" presId="urn:microsoft.com/office/officeart/2005/8/layout/list1"/>
    <dgm:cxn modelId="{232F32D5-9970-4DBA-827A-4CC65356490C}" type="presParOf" srcId="{37485547-1890-4C18-A800-7B4A3A501D2D}" destId="{09C8ACDE-D7C4-49EB-A2FF-C8E4FD5DF243}" srcOrd="0" destOrd="0" presId="urn:microsoft.com/office/officeart/2005/8/layout/list1"/>
    <dgm:cxn modelId="{8F93188D-F855-4812-B6D5-2822C807A00C}" type="presParOf" srcId="{37485547-1890-4C18-A800-7B4A3A501D2D}" destId="{0DD81142-0787-4280-B432-9658EAC89403}" srcOrd="1" destOrd="0" presId="urn:microsoft.com/office/officeart/2005/8/layout/list1"/>
    <dgm:cxn modelId="{D24D615F-B32C-4CDB-9FA7-DED4CF6F026D}" type="presParOf" srcId="{23A15136-404A-4CFE-9883-9E035B22493D}" destId="{8705F44E-0A0F-47AE-9B37-1CC9144B9CAB}" srcOrd="9" destOrd="0" presId="urn:microsoft.com/office/officeart/2005/8/layout/list1"/>
    <dgm:cxn modelId="{5F99780C-D6DE-40B3-9859-B51E9D7A91CB}" type="presParOf" srcId="{23A15136-404A-4CFE-9883-9E035B22493D}" destId="{76EB6D7A-2682-4B7F-9B66-C895E74FA0B9}" srcOrd="10" destOrd="0" presId="urn:microsoft.com/office/officeart/2005/8/layout/list1"/>
    <dgm:cxn modelId="{C72BDE91-6482-4784-A5C9-A4441CC06CBB}" type="presParOf" srcId="{23A15136-404A-4CFE-9883-9E035B22493D}" destId="{3B215827-6177-4A9A-B520-752239E1CEB5}" srcOrd="11" destOrd="0" presId="urn:microsoft.com/office/officeart/2005/8/layout/list1"/>
    <dgm:cxn modelId="{C35209ED-46E0-4465-AFD7-621B08786549}" type="presParOf" srcId="{23A15136-404A-4CFE-9883-9E035B22493D}" destId="{B2D1A48E-FCD7-4793-8F0A-C3D3738F7C68}" srcOrd="12" destOrd="0" presId="urn:microsoft.com/office/officeart/2005/8/layout/list1"/>
    <dgm:cxn modelId="{B0E8A32E-4B94-4248-A1A0-DC71685CF7AF}" type="presParOf" srcId="{B2D1A48E-FCD7-4793-8F0A-C3D3738F7C68}" destId="{44A9F96A-9776-4BFE-AA9B-F121AD8CF9DD}" srcOrd="0" destOrd="0" presId="urn:microsoft.com/office/officeart/2005/8/layout/list1"/>
    <dgm:cxn modelId="{BB28E09D-3391-4BB8-B6DA-0E9CE7C23946}" type="presParOf" srcId="{B2D1A48E-FCD7-4793-8F0A-C3D3738F7C68}" destId="{6AEDE1E2-80D3-4FD5-BF5F-08608A6A0753}" srcOrd="1" destOrd="0" presId="urn:microsoft.com/office/officeart/2005/8/layout/list1"/>
    <dgm:cxn modelId="{31DE372E-0CFF-4000-A508-FDF3F819C684}" type="presParOf" srcId="{23A15136-404A-4CFE-9883-9E035B22493D}" destId="{E998493C-9BA1-482F-BF42-98C63025902E}" srcOrd="13" destOrd="0" presId="urn:microsoft.com/office/officeart/2005/8/layout/list1"/>
    <dgm:cxn modelId="{826D41F3-1DC7-4AF8-90A7-BEC690081B46}" type="presParOf" srcId="{23A15136-404A-4CFE-9883-9E035B22493D}" destId="{E33A7A8B-0F77-4E40-81E7-2077A94158EE}" srcOrd="14" destOrd="0" presId="urn:microsoft.com/office/officeart/2005/8/layout/list1"/>
    <dgm:cxn modelId="{CD3DAF0E-BF43-46DA-99BB-9AC285E6A7B4}" type="presParOf" srcId="{23A15136-404A-4CFE-9883-9E035B22493D}" destId="{4248A258-ED18-4D93-A163-41FC533F185C}" srcOrd="15" destOrd="0" presId="urn:microsoft.com/office/officeart/2005/8/layout/list1"/>
    <dgm:cxn modelId="{C65F7685-0069-4365-885B-5E487BBB2C46}" type="presParOf" srcId="{23A15136-404A-4CFE-9883-9E035B22493D}" destId="{85CC11AF-87E4-4294-A2CA-F8EE653F96A9}" srcOrd="16" destOrd="0" presId="urn:microsoft.com/office/officeart/2005/8/layout/list1"/>
    <dgm:cxn modelId="{65E3D6C6-2ADC-4A93-AC16-DCF1F50B6619}" type="presParOf" srcId="{85CC11AF-87E4-4294-A2CA-F8EE653F96A9}" destId="{94F35737-D20E-4483-B48E-48909BDA27EA}" srcOrd="0" destOrd="0" presId="urn:microsoft.com/office/officeart/2005/8/layout/list1"/>
    <dgm:cxn modelId="{62B51606-E52F-4AA0-8BA5-E717D676E34E}" type="presParOf" srcId="{85CC11AF-87E4-4294-A2CA-F8EE653F96A9}" destId="{C1CFF0C2-F3A6-4E1F-A8B6-206E93526A41}" srcOrd="1" destOrd="0" presId="urn:microsoft.com/office/officeart/2005/8/layout/list1"/>
    <dgm:cxn modelId="{26B8AFDA-A2ED-423F-8AB5-876C44047044}" type="presParOf" srcId="{23A15136-404A-4CFE-9883-9E035B22493D}" destId="{D86F54F4-157D-4C36-8EEC-976B8AEB53B2}" srcOrd="17" destOrd="0" presId="urn:microsoft.com/office/officeart/2005/8/layout/list1"/>
    <dgm:cxn modelId="{77808ECF-D24F-48C7-B5A6-B1B4FB8470E7}" type="presParOf" srcId="{23A15136-404A-4CFE-9883-9E035B22493D}" destId="{181542B1-6423-4A3F-BBEC-507D4D629980}" srcOrd="18" destOrd="0" presId="urn:microsoft.com/office/officeart/2005/8/layout/list1"/>
    <dgm:cxn modelId="{7149BB95-8903-4600-9361-433C85278557}" type="presParOf" srcId="{23A15136-404A-4CFE-9883-9E035B22493D}" destId="{C4E08F51-11E5-4CB5-A015-867BC8F43F74}" srcOrd="19" destOrd="0" presId="urn:microsoft.com/office/officeart/2005/8/layout/list1"/>
    <dgm:cxn modelId="{E1221925-F125-4C55-B5F6-12EA1C527CD0}" type="presParOf" srcId="{23A15136-404A-4CFE-9883-9E035B22493D}" destId="{E8711264-4C4F-4176-971C-E0B000FDAC13}" srcOrd="20" destOrd="0" presId="urn:microsoft.com/office/officeart/2005/8/layout/list1"/>
    <dgm:cxn modelId="{9DA3CA73-A1B8-43DF-841D-1DC80329418F}" type="presParOf" srcId="{E8711264-4C4F-4176-971C-E0B000FDAC13}" destId="{0102A484-BBB1-4C11-ACA7-BF7284DB75E5}" srcOrd="0" destOrd="0" presId="urn:microsoft.com/office/officeart/2005/8/layout/list1"/>
    <dgm:cxn modelId="{FCEB27CC-45E5-4010-97FA-2EFCCE29EF39}" type="presParOf" srcId="{E8711264-4C4F-4176-971C-E0B000FDAC13}" destId="{65A18170-559A-4687-AE28-90E0184C4E9A}" srcOrd="1" destOrd="0" presId="urn:microsoft.com/office/officeart/2005/8/layout/list1"/>
    <dgm:cxn modelId="{120CF931-992A-4446-AF00-02866342D6E0}" type="presParOf" srcId="{23A15136-404A-4CFE-9883-9E035B22493D}" destId="{8A63F3D1-A1DA-496D-9D8F-387F13F2F2BC}" srcOrd="21" destOrd="0" presId="urn:microsoft.com/office/officeart/2005/8/layout/list1"/>
    <dgm:cxn modelId="{8E520E3A-A409-4E7C-8643-1C627AB34327}" type="presParOf" srcId="{23A15136-404A-4CFE-9883-9E035B22493D}" destId="{C26B86A4-3E5F-4B20-85A3-6D6C71D03AB2}" srcOrd="22" destOrd="0" presId="urn:microsoft.com/office/officeart/2005/8/layout/list1"/>
    <dgm:cxn modelId="{64E0838A-E6B6-4F35-B0E6-CCE8C3810A4F}" type="presParOf" srcId="{23A15136-404A-4CFE-9883-9E035B22493D}" destId="{D9311C25-580D-4CA3-B798-509A64EF7BCC}" srcOrd="23" destOrd="0" presId="urn:microsoft.com/office/officeart/2005/8/layout/list1"/>
    <dgm:cxn modelId="{C9D0731A-5812-4B3A-96B3-0F6BAEAAE2B3}" type="presParOf" srcId="{23A15136-404A-4CFE-9883-9E035B22493D}" destId="{36D76915-083C-42C0-8B30-F5EF32E78582}" srcOrd="24" destOrd="0" presId="urn:microsoft.com/office/officeart/2005/8/layout/list1"/>
    <dgm:cxn modelId="{6315EDBC-9D15-472E-85EA-13BF8621755F}" type="presParOf" srcId="{36D76915-083C-42C0-8B30-F5EF32E78582}" destId="{A2C1884C-B02C-4FB3-B139-0AD03EDEA24B}" srcOrd="0" destOrd="0" presId="urn:microsoft.com/office/officeart/2005/8/layout/list1"/>
    <dgm:cxn modelId="{95FBE158-9D78-4C84-9CDF-1FE438EBFF98}" type="presParOf" srcId="{36D76915-083C-42C0-8B30-F5EF32E78582}" destId="{20BD885D-390A-4039-B871-B932764A6037}" srcOrd="1" destOrd="0" presId="urn:microsoft.com/office/officeart/2005/8/layout/list1"/>
    <dgm:cxn modelId="{82EE3E00-EB32-4910-BDA5-023E82D87A34}" type="presParOf" srcId="{23A15136-404A-4CFE-9883-9E035B22493D}" destId="{DAC81A44-CAD5-4C93-94EC-B0264674F58E}" srcOrd="25" destOrd="0" presId="urn:microsoft.com/office/officeart/2005/8/layout/list1"/>
    <dgm:cxn modelId="{15C2FBBB-BD50-4C7A-95A0-544B3601A5CD}" type="presParOf" srcId="{23A15136-404A-4CFE-9883-9E035B22493D}" destId="{A30B3998-5ECB-4083-B4F6-BB35E262EECD}" srcOrd="2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59441-19D9-46D8-A330-BFF97885ABA2}" type="doc">
      <dgm:prSet loTypeId="urn:microsoft.com/office/officeart/2005/8/layout/pyramid3" loCatId="pyramid" qsTypeId="urn:microsoft.com/office/officeart/2005/8/quickstyle/simple1" qsCatId="simple" csTypeId="urn:microsoft.com/office/officeart/2005/8/colors/colorful5" csCatId="colorful" phldr="1"/>
      <dgm:spPr/>
    </dgm:pt>
    <dgm:pt modelId="{B7223C89-EAE1-40E5-A064-3D302E13AA02}">
      <dgm:prSet phldrT="[Text]" custT="1"/>
      <dgm:spPr/>
      <dgm:t>
        <a:bodyPr/>
        <a:lstStyle/>
        <a:p>
          <a:r>
            <a:rPr lang="en-US" sz="1800" b="1" dirty="0" smtClean="0">
              <a:effectLst>
                <a:outerShdw blurRad="38100" dist="38100" dir="2700000" algn="tl">
                  <a:srgbClr val="000000">
                    <a:alpha val="43137"/>
                  </a:srgbClr>
                </a:outerShdw>
              </a:effectLst>
              <a:latin typeface="Arial Black" panose="020B0A04020102020204" pitchFamily="34" charset="0"/>
            </a:rPr>
            <a:t>Women’s Council Members</a:t>
          </a:r>
          <a:endParaRPr lang="en-US" sz="1800" b="1" dirty="0">
            <a:effectLst>
              <a:outerShdw blurRad="38100" dist="38100" dir="2700000" algn="tl">
                <a:srgbClr val="000000">
                  <a:alpha val="43137"/>
                </a:srgbClr>
              </a:outerShdw>
            </a:effectLst>
            <a:latin typeface="Arial Black" panose="020B0A04020102020204" pitchFamily="34" charset="0"/>
          </a:endParaRPr>
        </a:p>
      </dgm:t>
    </dgm:pt>
    <dgm:pt modelId="{E12AC596-E2CD-4C65-A4EB-5F1A1754CE7C}" type="parTrans" cxnId="{8CF48DD5-8A38-4F4A-9A1B-DB06F5C32FED}">
      <dgm:prSet/>
      <dgm:spPr/>
      <dgm:t>
        <a:bodyPr/>
        <a:lstStyle/>
        <a:p>
          <a:endParaRPr lang="en-US"/>
        </a:p>
      </dgm:t>
    </dgm:pt>
    <dgm:pt modelId="{1F9662D7-EAFD-48DF-A5AF-DFB050621B8B}" type="sibTrans" cxnId="{8CF48DD5-8A38-4F4A-9A1B-DB06F5C32FED}">
      <dgm:prSet/>
      <dgm:spPr/>
      <dgm:t>
        <a:bodyPr/>
        <a:lstStyle/>
        <a:p>
          <a:endParaRPr lang="en-US"/>
        </a:p>
      </dgm:t>
    </dgm:pt>
    <dgm:pt modelId="{0FE8A250-0028-49DC-9206-5BEB4EB1CE21}">
      <dgm:prSet phldrT="[Text]" custT="1"/>
      <dgm:spPr/>
      <dgm:t>
        <a:bodyPr/>
        <a:lstStyle/>
        <a:p>
          <a:r>
            <a:rPr lang="en-US" sz="1800" b="1" dirty="0" smtClean="0">
              <a:effectLst>
                <a:outerShdw blurRad="38100" dist="38100" dir="2700000" algn="tl">
                  <a:srgbClr val="000000">
                    <a:alpha val="43137"/>
                  </a:srgbClr>
                </a:outerShdw>
              </a:effectLst>
              <a:latin typeface="Arial Black" panose="020B0A04020102020204" pitchFamily="34" charset="0"/>
            </a:rPr>
            <a:t>Local Chapter Presidents</a:t>
          </a:r>
          <a:endParaRPr lang="en-US" sz="1800" b="1" dirty="0">
            <a:effectLst>
              <a:outerShdw blurRad="38100" dist="38100" dir="2700000" algn="tl">
                <a:srgbClr val="000000">
                  <a:alpha val="43137"/>
                </a:srgbClr>
              </a:outerShdw>
            </a:effectLst>
            <a:latin typeface="Arial Black" panose="020B0A04020102020204" pitchFamily="34" charset="0"/>
          </a:endParaRPr>
        </a:p>
      </dgm:t>
    </dgm:pt>
    <dgm:pt modelId="{B718D40E-31A3-4B30-9CBC-C4209F3714D5}" type="parTrans" cxnId="{B1783E18-F1C1-4267-9280-DB4BFF8CB674}">
      <dgm:prSet/>
      <dgm:spPr/>
      <dgm:t>
        <a:bodyPr/>
        <a:lstStyle/>
        <a:p>
          <a:endParaRPr lang="en-US"/>
        </a:p>
      </dgm:t>
    </dgm:pt>
    <dgm:pt modelId="{270E6747-5A9D-40C6-AFF1-3B461CF82799}" type="sibTrans" cxnId="{B1783E18-F1C1-4267-9280-DB4BFF8CB674}">
      <dgm:prSet/>
      <dgm:spPr/>
      <dgm:t>
        <a:bodyPr/>
        <a:lstStyle/>
        <a:p>
          <a:endParaRPr lang="en-US"/>
        </a:p>
      </dgm:t>
    </dgm:pt>
    <dgm:pt modelId="{32B4F435-E6B2-4F07-ADA3-44F76AF0B941}">
      <dgm:prSet phldrT="[Text]" custT="1"/>
      <dgm:spPr/>
      <dgm:t>
        <a:bodyPr/>
        <a:lstStyle/>
        <a:p>
          <a:r>
            <a:rPr lang="en-US" sz="1800" b="1" dirty="0" smtClean="0">
              <a:effectLst>
                <a:outerShdw blurRad="38100" dist="38100" dir="2700000" algn="tl">
                  <a:srgbClr val="000000">
                    <a:alpha val="43137"/>
                  </a:srgbClr>
                </a:outerShdw>
              </a:effectLst>
              <a:latin typeface="Arial Black" panose="020B0A04020102020204" pitchFamily="34" charset="0"/>
            </a:rPr>
            <a:t>State Governors and State Chapter Presidents</a:t>
          </a:r>
          <a:endParaRPr lang="en-US" sz="1800" b="1" dirty="0">
            <a:effectLst>
              <a:outerShdw blurRad="38100" dist="38100" dir="2700000" algn="tl">
                <a:srgbClr val="000000">
                  <a:alpha val="43137"/>
                </a:srgbClr>
              </a:outerShdw>
            </a:effectLst>
            <a:latin typeface="Arial Black" panose="020B0A04020102020204" pitchFamily="34" charset="0"/>
          </a:endParaRPr>
        </a:p>
      </dgm:t>
    </dgm:pt>
    <dgm:pt modelId="{05C8F59A-670B-4299-A99D-503537D56C77}" type="parTrans" cxnId="{4891B3F9-F5C0-4509-B1B0-B9294DA416D7}">
      <dgm:prSet/>
      <dgm:spPr/>
      <dgm:t>
        <a:bodyPr/>
        <a:lstStyle/>
        <a:p>
          <a:endParaRPr lang="en-US"/>
        </a:p>
      </dgm:t>
    </dgm:pt>
    <dgm:pt modelId="{EEA05D51-CC67-431B-96C5-D8A9187C9BB3}" type="sibTrans" cxnId="{4891B3F9-F5C0-4509-B1B0-B9294DA416D7}">
      <dgm:prSet/>
      <dgm:spPr/>
      <dgm:t>
        <a:bodyPr/>
        <a:lstStyle/>
        <a:p>
          <a:endParaRPr lang="en-US"/>
        </a:p>
      </dgm:t>
    </dgm:pt>
    <dgm:pt modelId="{CAC90C5F-CF1A-45E3-91DD-1B757C196CA8}">
      <dgm:prSet phldrT="[Text]" custT="1"/>
      <dgm:spPr/>
      <dgm:t>
        <a:bodyPr/>
        <a:lstStyle/>
        <a:p>
          <a:r>
            <a:rPr lang="en-US" sz="1800" b="1" dirty="0" smtClean="0">
              <a:effectLst>
                <a:outerShdw blurRad="38100" dist="38100" dir="2700000" algn="tl">
                  <a:srgbClr val="000000">
                    <a:alpha val="43137"/>
                  </a:srgbClr>
                </a:outerShdw>
              </a:effectLst>
              <a:latin typeface="Arial Black" panose="020B0A04020102020204" pitchFamily="34" charset="0"/>
            </a:rPr>
            <a:t>Regional Vice Presidents</a:t>
          </a:r>
          <a:endParaRPr lang="en-US" sz="1800" b="1" dirty="0">
            <a:effectLst>
              <a:outerShdw blurRad="38100" dist="38100" dir="2700000" algn="tl">
                <a:srgbClr val="000000">
                  <a:alpha val="43137"/>
                </a:srgbClr>
              </a:outerShdw>
            </a:effectLst>
            <a:latin typeface="Arial Black" panose="020B0A04020102020204" pitchFamily="34" charset="0"/>
          </a:endParaRPr>
        </a:p>
      </dgm:t>
    </dgm:pt>
    <dgm:pt modelId="{A72489EF-BF05-44B8-91A7-34FEA1CED30D}" type="parTrans" cxnId="{3B750EC8-1B7A-4322-AFF6-37707154894E}">
      <dgm:prSet/>
      <dgm:spPr/>
      <dgm:t>
        <a:bodyPr/>
        <a:lstStyle/>
        <a:p>
          <a:endParaRPr lang="en-US"/>
        </a:p>
      </dgm:t>
    </dgm:pt>
    <dgm:pt modelId="{E7CCB3E4-347C-432E-8D58-B0ACD0B7FB5F}" type="sibTrans" cxnId="{3B750EC8-1B7A-4322-AFF6-37707154894E}">
      <dgm:prSet/>
      <dgm:spPr/>
      <dgm:t>
        <a:bodyPr/>
        <a:lstStyle/>
        <a:p>
          <a:endParaRPr lang="en-US"/>
        </a:p>
      </dgm:t>
    </dgm:pt>
    <dgm:pt modelId="{BFC841DA-0203-41C9-8015-5B56058DB8FA}">
      <dgm:prSet phldrT="[Text]" custT="1"/>
      <dgm:spPr/>
      <dgm:t>
        <a:bodyPr/>
        <a:lstStyle/>
        <a:p>
          <a:r>
            <a:rPr lang="en-US" sz="1400" b="1" dirty="0" smtClean="0">
              <a:effectLst>
                <a:outerShdw blurRad="38100" dist="38100" dir="2700000" algn="tl">
                  <a:srgbClr val="000000">
                    <a:alpha val="43137"/>
                  </a:srgbClr>
                </a:outerShdw>
              </a:effectLst>
              <a:latin typeface="Arial Black" panose="020B0A04020102020204" pitchFamily="34" charset="0"/>
            </a:rPr>
            <a:t>Executive Committee</a:t>
          </a:r>
          <a:endParaRPr lang="en-US" sz="1400" b="1" dirty="0">
            <a:effectLst>
              <a:outerShdw blurRad="38100" dist="38100" dir="2700000" algn="tl">
                <a:srgbClr val="000000">
                  <a:alpha val="43137"/>
                </a:srgbClr>
              </a:outerShdw>
            </a:effectLst>
            <a:latin typeface="Arial Black" panose="020B0A04020102020204" pitchFamily="34" charset="0"/>
          </a:endParaRPr>
        </a:p>
      </dgm:t>
    </dgm:pt>
    <dgm:pt modelId="{3DCE6397-D604-4DD7-B65D-EC382E5CD637}" type="parTrans" cxnId="{108504C1-FB8B-4DF7-B34C-41F5A25907D9}">
      <dgm:prSet/>
      <dgm:spPr/>
      <dgm:t>
        <a:bodyPr/>
        <a:lstStyle/>
        <a:p>
          <a:endParaRPr lang="en-US"/>
        </a:p>
      </dgm:t>
    </dgm:pt>
    <dgm:pt modelId="{40B888BA-39E3-4FE6-9591-73C447A9533B}" type="sibTrans" cxnId="{108504C1-FB8B-4DF7-B34C-41F5A25907D9}">
      <dgm:prSet/>
      <dgm:spPr/>
      <dgm:t>
        <a:bodyPr/>
        <a:lstStyle/>
        <a:p>
          <a:endParaRPr lang="en-US"/>
        </a:p>
      </dgm:t>
    </dgm:pt>
    <dgm:pt modelId="{AC2AAC4B-D79B-45C9-9EA7-71B02C4711E7}" type="pres">
      <dgm:prSet presAssocID="{A4359441-19D9-46D8-A330-BFF97885ABA2}" presName="Name0" presStyleCnt="0">
        <dgm:presLayoutVars>
          <dgm:dir/>
          <dgm:animLvl val="lvl"/>
          <dgm:resizeHandles val="exact"/>
        </dgm:presLayoutVars>
      </dgm:prSet>
      <dgm:spPr/>
    </dgm:pt>
    <dgm:pt modelId="{AFA5C5B7-F786-4DCC-952E-6DB9838AA6EE}" type="pres">
      <dgm:prSet presAssocID="{B7223C89-EAE1-40E5-A064-3D302E13AA02}" presName="Name8" presStyleCnt="0"/>
      <dgm:spPr/>
    </dgm:pt>
    <dgm:pt modelId="{65562645-98AF-45B8-93AF-C1D8F0452A3D}" type="pres">
      <dgm:prSet presAssocID="{B7223C89-EAE1-40E5-A064-3D302E13AA02}" presName="level" presStyleLbl="node1" presStyleIdx="0" presStyleCnt="5" custLinFactNeighborX="20000" custLinFactNeighborY="-80039">
        <dgm:presLayoutVars>
          <dgm:chMax val="1"/>
          <dgm:bulletEnabled val="1"/>
        </dgm:presLayoutVars>
      </dgm:prSet>
      <dgm:spPr/>
      <dgm:t>
        <a:bodyPr/>
        <a:lstStyle/>
        <a:p>
          <a:endParaRPr lang="en-US"/>
        </a:p>
      </dgm:t>
    </dgm:pt>
    <dgm:pt modelId="{E4A2DD23-56FC-451C-8EB4-3268FFD0D77F}" type="pres">
      <dgm:prSet presAssocID="{B7223C89-EAE1-40E5-A064-3D302E13AA02}" presName="levelTx" presStyleLbl="revTx" presStyleIdx="0" presStyleCnt="0">
        <dgm:presLayoutVars>
          <dgm:chMax val="1"/>
          <dgm:bulletEnabled val="1"/>
        </dgm:presLayoutVars>
      </dgm:prSet>
      <dgm:spPr/>
      <dgm:t>
        <a:bodyPr/>
        <a:lstStyle/>
        <a:p>
          <a:endParaRPr lang="en-US"/>
        </a:p>
      </dgm:t>
    </dgm:pt>
    <dgm:pt modelId="{43773012-E75C-489E-B20B-133A59B87F80}" type="pres">
      <dgm:prSet presAssocID="{0FE8A250-0028-49DC-9206-5BEB4EB1CE21}" presName="Name8" presStyleCnt="0"/>
      <dgm:spPr/>
    </dgm:pt>
    <dgm:pt modelId="{53470872-2054-4234-A129-45DFADB37E5B}" type="pres">
      <dgm:prSet presAssocID="{0FE8A250-0028-49DC-9206-5BEB4EB1CE21}" presName="level" presStyleLbl="node1" presStyleIdx="1" presStyleCnt="5">
        <dgm:presLayoutVars>
          <dgm:chMax val="1"/>
          <dgm:bulletEnabled val="1"/>
        </dgm:presLayoutVars>
      </dgm:prSet>
      <dgm:spPr/>
      <dgm:t>
        <a:bodyPr/>
        <a:lstStyle/>
        <a:p>
          <a:endParaRPr lang="en-US"/>
        </a:p>
      </dgm:t>
    </dgm:pt>
    <dgm:pt modelId="{2E35977C-BBA0-4731-9646-059DD38AA396}" type="pres">
      <dgm:prSet presAssocID="{0FE8A250-0028-49DC-9206-5BEB4EB1CE21}" presName="levelTx" presStyleLbl="revTx" presStyleIdx="0" presStyleCnt="0">
        <dgm:presLayoutVars>
          <dgm:chMax val="1"/>
          <dgm:bulletEnabled val="1"/>
        </dgm:presLayoutVars>
      </dgm:prSet>
      <dgm:spPr/>
      <dgm:t>
        <a:bodyPr/>
        <a:lstStyle/>
        <a:p>
          <a:endParaRPr lang="en-US"/>
        </a:p>
      </dgm:t>
    </dgm:pt>
    <dgm:pt modelId="{6A665734-AD42-4673-90F9-202B80EA2A7E}" type="pres">
      <dgm:prSet presAssocID="{32B4F435-E6B2-4F07-ADA3-44F76AF0B941}" presName="Name8" presStyleCnt="0"/>
      <dgm:spPr/>
    </dgm:pt>
    <dgm:pt modelId="{4E6DA6EF-B841-417A-B008-E42B508813EB}" type="pres">
      <dgm:prSet presAssocID="{32B4F435-E6B2-4F07-ADA3-44F76AF0B941}" presName="level" presStyleLbl="node1" presStyleIdx="2" presStyleCnt="5">
        <dgm:presLayoutVars>
          <dgm:chMax val="1"/>
          <dgm:bulletEnabled val="1"/>
        </dgm:presLayoutVars>
      </dgm:prSet>
      <dgm:spPr/>
      <dgm:t>
        <a:bodyPr/>
        <a:lstStyle/>
        <a:p>
          <a:endParaRPr lang="en-US"/>
        </a:p>
      </dgm:t>
    </dgm:pt>
    <dgm:pt modelId="{EC9F444D-45AB-40BE-BCD1-2B3A198300A0}" type="pres">
      <dgm:prSet presAssocID="{32B4F435-E6B2-4F07-ADA3-44F76AF0B941}" presName="levelTx" presStyleLbl="revTx" presStyleIdx="0" presStyleCnt="0">
        <dgm:presLayoutVars>
          <dgm:chMax val="1"/>
          <dgm:bulletEnabled val="1"/>
        </dgm:presLayoutVars>
      </dgm:prSet>
      <dgm:spPr/>
      <dgm:t>
        <a:bodyPr/>
        <a:lstStyle/>
        <a:p>
          <a:endParaRPr lang="en-US"/>
        </a:p>
      </dgm:t>
    </dgm:pt>
    <dgm:pt modelId="{98700B61-3BDB-463C-A23D-67F471C742E3}" type="pres">
      <dgm:prSet presAssocID="{CAC90C5F-CF1A-45E3-91DD-1B757C196CA8}" presName="Name8" presStyleCnt="0"/>
      <dgm:spPr/>
    </dgm:pt>
    <dgm:pt modelId="{A20422EE-D50D-48E7-8034-9C24C432471D}" type="pres">
      <dgm:prSet presAssocID="{CAC90C5F-CF1A-45E3-91DD-1B757C196CA8}" presName="level" presStyleLbl="node1" presStyleIdx="3" presStyleCnt="5">
        <dgm:presLayoutVars>
          <dgm:chMax val="1"/>
          <dgm:bulletEnabled val="1"/>
        </dgm:presLayoutVars>
      </dgm:prSet>
      <dgm:spPr/>
      <dgm:t>
        <a:bodyPr/>
        <a:lstStyle/>
        <a:p>
          <a:endParaRPr lang="en-US"/>
        </a:p>
      </dgm:t>
    </dgm:pt>
    <dgm:pt modelId="{5F760225-6E0D-4511-BB56-8F697557A30E}" type="pres">
      <dgm:prSet presAssocID="{CAC90C5F-CF1A-45E3-91DD-1B757C196CA8}" presName="levelTx" presStyleLbl="revTx" presStyleIdx="0" presStyleCnt="0">
        <dgm:presLayoutVars>
          <dgm:chMax val="1"/>
          <dgm:bulletEnabled val="1"/>
        </dgm:presLayoutVars>
      </dgm:prSet>
      <dgm:spPr/>
      <dgm:t>
        <a:bodyPr/>
        <a:lstStyle/>
        <a:p>
          <a:endParaRPr lang="en-US"/>
        </a:p>
      </dgm:t>
    </dgm:pt>
    <dgm:pt modelId="{7BC76D2F-4156-4521-8AC1-F9DAEF87EBB0}" type="pres">
      <dgm:prSet presAssocID="{BFC841DA-0203-41C9-8015-5B56058DB8FA}" presName="Name8" presStyleCnt="0"/>
      <dgm:spPr/>
    </dgm:pt>
    <dgm:pt modelId="{394E6DF0-26B2-4773-913A-2D9422F44475}" type="pres">
      <dgm:prSet presAssocID="{BFC841DA-0203-41C9-8015-5B56058DB8FA}" presName="level" presStyleLbl="node1" presStyleIdx="4" presStyleCnt="5">
        <dgm:presLayoutVars>
          <dgm:chMax val="1"/>
          <dgm:bulletEnabled val="1"/>
        </dgm:presLayoutVars>
      </dgm:prSet>
      <dgm:spPr/>
      <dgm:t>
        <a:bodyPr/>
        <a:lstStyle/>
        <a:p>
          <a:endParaRPr lang="en-US"/>
        </a:p>
      </dgm:t>
    </dgm:pt>
    <dgm:pt modelId="{E5BA9BC4-A8AB-4D20-A067-D02158CEDB18}" type="pres">
      <dgm:prSet presAssocID="{BFC841DA-0203-41C9-8015-5B56058DB8FA}" presName="levelTx" presStyleLbl="revTx" presStyleIdx="0" presStyleCnt="0">
        <dgm:presLayoutVars>
          <dgm:chMax val="1"/>
          <dgm:bulletEnabled val="1"/>
        </dgm:presLayoutVars>
      </dgm:prSet>
      <dgm:spPr/>
      <dgm:t>
        <a:bodyPr/>
        <a:lstStyle/>
        <a:p>
          <a:endParaRPr lang="en-US"/>
        </a:p>
      </dgm:t>
    </dgm:pt>
  </dgm:ptLst>
  <dgm:cxnLst>
    <dgm:cxn modelId="{955177A1-A0EA-4149-A802-BAB4E1449709}" type="presOf" srcId="{BFC841DA-0203-41C9-8015-5B56058DB8FA}" destId="{394E6DF0-26B2-4773-913A-2D9422F44475}" srcOrd="0" destOrd="0" presId="urn:microsoft.com/office/officeart/2005/8/layout/pyramid3"/>
    <dgm:cxn modelId="{8CF48DD5-8A38-4F4A-9A1B-DB06F5C32FED}" srcId="{A4359441-19D9-46D8-A330-BFF97885ABA2}" destId="{B7223C89-EAE1-40E5-A064-3D302E13AA02}" srcOrd="0" destOrd="0" parTransId="{E12AC596-E2CD-4C65-A4EB-5F1A1754CE7C}" sibTransId="{1F9662D7-EAFD-48DF-A5AF-DFB050621B8B}"/>
    <dgm:cxn modelId="{B97D5E92-0EAB-4264-B3A1-CFF50B84D063}" type="presOf" srcId="{A4359441-19D9-46D8-A330-BFF97885ABA2}" destId="{AC2AAC4B-D79B-45C9-9EA7-71B02C4711E7}" srcOrd="0" destOrd="0" presId="urn:microsoft.com/office/officeart/2005/8/layout/pyramid3"/>
    <dgm:cxn modelId="{BDE7A522-DFAC-4DE6-9FB0-59A5518DAA9F}" type="presOf" srcId="{B7223C89-EAE1-40E5-A064-3D302E13AA02}" destId="{E4A2DD23-56FC-451C-8EB4-3268FFD0D77F}" srcOrd="1" destOrd="0" presId="urn:microsoft.com/office/officeart/2005/8/layout/pyramid3"/>
    <dgm:cxn modelId="{86AF5F9A-2702-45B0-AA6F-913114BDC57A}" type="presOf" srcId="{32B4F435-E6B2-4F07-ADA3-44F76AF0B941}" destId="{4E6DA6EF-B841-417A-B008-E42B508813EB}" srcOrd="0" destOrd="0" presId="urn:microsoft.com/office/officeart/2005/8/layout/pyramid3"/>
    <dgm:cxn modelId="{4891B3F9-F5C0-4509-B1B0-B9294DA416D7}" srcId="{A4359441-19D9-46D8-A330-BFF97885ABA2}" destId="{32B4F435-E6B2-4F07-ADA3-44F76AF0B941}" srcOrd="2" destOrd="0" parTransId="{05C8F59A-670B-4299-A99D-503537D56C77}" sibTransId="{EEA05D51-CC67-431B-96C5-D8A9187C9BB3}"/>
    <dgm:cxn modelId="{47075686-9AB8-4459-8AF5-98E45FF36132}" type="presOf" srcId="{CAC90C5F-CF1A-45E3-91DD-1B757C196CA8}" destId="{5F760225-6E0D-4511-BB56-8F697557A30E}" srcOrd="1" destOrd="0" presId="urn:microsoft.com/office/officeart/2005/8/layout/pyramid3"/>
    <dgm:cxn modelId="{385D3524-5539-4F7F-A25C-46C17C8BCD0C}" type="presOf" srcId="{B7223C89-EAE1-40E5-A064-3D302E13AA02}" destId="{65562645-98AF-45B8-93AF-C1D8F0452A3D}" srcOrd="0" destOrd="0" presId="urn:microsoft.com/office/officeart/2005/8/layout/pyramid3"/>
    <dgm:cxn modelId="{440F705C-AFB6-4B22-B1B2-1C998D02AFAC}" type="presOf" srcId="{0FE8A250-0028-49DC-9206-5BEB4EB1CE21}" destId="{53470872-2054-4234-A129-45DFADB37E5B}" srcOrd="0" destOrd="0" presId="urn:microsoft.com/office/officeart/2005/8/layout/pyramid3"/>
    <dgm:cxn modelId="{108504C1-FB8B-4DF7-B34C-41F5A25907D9}" srcId="{A4359441-19D9-46D8-A330-BFF97885ABA2}" destId="{BFC841DA-0203-41C9-8015-5B56058DB8FA}" srcOrd="4" destOrd="0" parTransId="{3DCE6397-D604-4DD7-B65D-EC382E5CD637}" sibTransId="{40B888BA-39E3-4FE6-9591-73C447A9533B}"/>
    <dgm:cxn modelId="{DABAEDAC-51B5-4999-ADBB-300F823595FA}" type="presOf" srcId="{0FE8A250-0028-49DC-9206-5BEB4EB1CE21}" destId="{2E35977C-BBA0-4731-9646-059DD38AA396}" srcOrd="1" destOrd="0" presId="urn:microsoft.com/office/officeart/2005/8/layout/pyramid3"/>
    <dgm:cxn modelId="{91AF9410-40AB-4A55-A0CF-C58A10E14DFD}" type="presOf" srcId="{BFC841DA-0203-41C9-8015-5B56058DB8FA}" destId="{E5BA9BC4-A8AB-4D20-A067-D02158CEDB18}" srcOrd="1" destOrd="0" presId="urn:microsoft.com/office/officeart/2005/8/layout/pyramid3"/>
    <dgm:cxn modelId="{3B750EC8-1B7A-4322-AFF6-37707154894E}" srcId="{A4359441-19D9-46D8-A330-BFF97885ABA2}" destId="{CAC90C5F-CF1A-45E3-91DD-1B757C196CA8}" srcOrd="3" destOrd="0" parTransId="{A72489EF-BF05-44B8-91A7-34FEA1CED30D}" sibTransId="{E7CCB3E4-347C-432E-8D58-B0ACD0B7FB5F}"/>
    <dgm:cxn modelId="{B1783E18-F1C1-4267-9280-DB4BFF8CB674}" srcId="{A4359441-19D9-46D8-A330-BFF97885ABA2}" destId="{0FE8A250-0028-49DC-9206-5BEB4EB1CE21}" srcOrd="1" destOrd="0" parTransId="{B718D40E-31A3-4B30-9CBC-C4209F3714D5}" sibTransId="{270E6747-5A9D-40C6-AFF1-3B461CF82799}"/>
    <dgm:cxn modelId="{3D526E77-7FE3-4F87-A7DA-2384132450D4}" type="presOf" srcId="{32B4F435-E6B2-4F07-ADA3-44F76AF0B941}" destId="{EC9F444D-45AB-40BE-BCD1-2B3A198300A0}" srcOrd="1" destOrd="0" presId="urn:microsoft.com/office/officeart/2005/8/layout/pyramid3"/>
    <dgm:cxn modelId="{A5BB2D0E-2D8D-4F2D-A999-A1BDACA4DDF9}" type="presOf" srcId="{CAC90C5F-CF1A-45E3-91DD-1B757C196CA8}" destId="{A20422EE-D50D-48E7-8034-9C24C432471D}" srcOrd="0" destOrd="0" presId="urn:microsoft.com/office/officeart/2005/8/layout/pyramid3"/>
    <dgm:cxn modelId="{5AC0DE21-A898-46AA-B5C1-6E7BCB96B570}" type="presParOf" srcId="{AC2AAC4B-D79B-45C9-9EA7-71B02C4711E7}" destId="{AFA5C5B7-F786-4DCC-952E-6DB9838AA6EE}" srcOrd="0" destOrd="0" presId="urn:microsoft.com/office/officeart/2005/8/layout/pyramid3"/>
    <dgm:cxn modelId="{2049DCEF-2835-4720-8EC6-A8CACE81C637}" type="presParOf" srcId="{AFA5C5B7-F786-4DCC-952E-6DB9838AA6EE}" destId="{65562645-98AF-45B8-93AF-C1D8F0452A3D}" srcOrd="0" destOrd="0" presId="urn:microsoft.com/office/officeart/2005/8/layout/pyramid3"/>
    <dgm:cxn modelId="{55024B36-997E-4DDC-B40A-A938FD1926AA}" type="presParOf" srcId="{AFA5C5B7-F786-4DCC-952E-6DB9838AA6EE}" destId="{E4A2DD23-56FC-451C-8EB4-3268FFD0D77F}" srcOrd="1" destOrd="0" presId="urn:microsoft.com/office/officeart/2005/8/layout/pyramid3"/>
    <dgm:cxn modelId="{D00DD09C-88BE-4B37-8342-07D48C615F55}" type="presParOf" srcId="{AC2AAC4B-D79B-45C9-9EA7-71B02C4711E7}" destId="{43773012-E75C-489E-B20B-133A59B87F80}" srcOrd="1" destOrd="0" presId="urn:microsoft.com/office/officeart/2005/8/layout/pyramid3"/>
    <dgm:cxn modelId="{9D7A2B31-0D2C-46FF-997C-F4072B3BE645}" type="presParOf" srcId="{43773012-E75C-489E-B20B-133A59B87F80}" destId="{53470872-2054-4234-A129-45DFADB37E5B}" srcOrd="0" destOrd="0" presId="urn:microsoft.com/office/officeart/2005/8/layout/pyramid3"/>
    <dgm:cxn modelId="{BC9D091B-EA51-4FD0-A0FA-9CCCA3BAC284}" type="presParOf" srcId="{43773012-E75C-489E-B20B-133A59B87F80}" destId="{2E35977C-BBA0-4731-9646-059DD38AA396}" srcOrd="1" destOrd="0" presId="urn:microsoft.com/office/officeart/2005/8/layout/pyramid3"/>
    <dgm:cxn modelId="{679C687E-C3DB-4D06-A8F9-C34846F3B81E}" type="presParOf" srcId="{AC2AAC4B-D79B-45C9-9EA7-71B02C4711E7}" destId="{6A665734-AD42-4673-90F9-202B80EA2A7E}" srcOrd="2" destOrd="0" presId="urn:microsoft.com/office/officeart/2005/8/layout/pyramid3"/>
    <dgm:cxn modelId="{644362A2-A137-4A12-B322-A1E233C2C6D1}" type="presParOf" srcId="{6A665734-AD42-4673-90F9-202B80EA2A7E}" destId="{4E6DA6EF-B841-417A-B008-E42B508813EB}" srcOrd="0" destOrd="0" presId="urn:microsoft.com/office/officeart/2005/8/layout/pyramid3"/>
    <dgm:cxn modelId="{468E73D7-48B4-44D4-9747-3978523E7830}" type="presParOf" srcId="{6A665734-AD42-4673-90F9-202B80EA2A7E}" destId="{EC9F444D-45AB-40BE-BCD1-2B3A198300A0}" srcOrd="1" destOrd="0" presId="urn:microsoft.com/office/officeart/2005/8/layout/pyramid3"/>
    <dgm:cxn modelId="{E975A643-D5A9-4152-9ADE-D07A1FE5A1AA}" type="presParOf" srcId="{AC2AAC4B-D79B-45C9-9EA7-71B02C4711E7}" destId="{98700B61-3BDB-463C-A23D-67F471C742E3}" srcOrd="3" destOrd="0" presId="urn:microsoft.com/office/officeart/2005/8/layout/pyramid3"/>
    <dgm:cxn modelId="{F1067E2D-E5F8-4575-B2DC-2945B2E97FBD}" type="presParOf" srcId="{98700B61-3BDB-463C-A23D-67F471C742E3}" destId="{A20422EE-D50D-48E7-8034-9C24C432471D}" srcOrd="0" destOrd="0" presId="urn:microsoft.com/office/officeart/2005/8/layout/pyramid3"/>
    <dgm:cxn modelId="{DFB669FA-4164-4688-8A41-D73528159644}" type="presParOf" srcId="{98700B61-3BDB-463C-A23D-67F471C742E3}" destId="{5F760225-6E0D-4511-BB56-8F697557A30E}" srcOrd="1" destOrd="0" presId="urn:microsoft.com/office/officeart/2005/8/layout/pyramid3"/>
    <dgm:cxn modelId="{AFF1E8B4-A51B-483C-B012-B45C183854EA}" type="presParOf" srcId="{AC2AAC4B-D79B-45C9-9EA7-71B02C4711E7}" destId="{7BC76D2F-4156-4521-8AC1-F9DAEF87EBB0}" srcOrd="4" destOrd="0" presId="urn:microsoft.com/office/officeart/2005/8/layout/pyramid3"/>
    <dgm:cxn modelId="{36BC4F95-09C4-46A7-80F0-6999747C61DD}" type="presParOf" srcId="{7BC76D2F-4156-4521-8AC1-F9DAEF87EBB0}" destId="{394E6DF0-26B2-4773-913A-2D9422F44475}" srcOrd="0" destOrd="0" presId="urn:microsoft.com/office/officeart/2005/8/layout/pyramid3"/>
    <dgm:cxn modelId="{0BDF99FD-3368-4A6C-B7C2-1649CA468F24}" type="presParOf" srcId="{7BC76D2F-4156-4521-8AC1-F9DAEF87EBB0}" destId="{E5BA9BC4-A8AB-4D20-A067-D02158CEDB18}"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28F53-68AC-4267-9B18-62E2BCEB9F1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C538F5F-FFB9-4D53-80C1-83A7A7E311EE}">
      <dgm:prSet phldrT="[Text]" custT="1"/>
      <dgm:spPr/>
      <dgm:t>
        <a:bodyPr/>
        <a:lstStyle/>
        <a:p>
          <a:r>
            <a:rPr lang="en-US" sz="1400" b="1" dirty="0" smtClean="0">
              <a:solidFill>
                <a:schemeClr val="tx1"/>
              </a:solidFill>
              <a:effectLst>
                <a:outerShdw blurRad="38100" dist="38100" dir="2700000" algn="tl">
                  <a:srgbClr val="000000">
                    <a:alpha val="43137"/>
                  </a:srgbClr>
                </a:outerShdw>
              </a:effectLst>
            </a:rPr>
            <a:t>WCR State Spring Meeting, Lansing  5/6/16</a:t>
          </a:r>
          <a:endParaRPr lang="en-US" sz="1400" b="1" dirty="0">
            <a:solidFill>
              <a:schemeClr val="tx1"/>
            </a:solidFill>
            <a:effectLst>
              <a:outerShdw blurRad="38100" dist="38100" dir="2700000" algn="tl">
                <a:srgbClr val="000000">
                  <a:alpha val="43137"/>
                </a:srgbClr>
              </a:outerShdw>
            </a:effectLst>
          </a:endParaRPr>
        </a:p>
      </dgm:t>
    </dgm:pt>
    <dgm:pt modelId="{A73088CD-143B-417A-B0EA-9A21AB5D6243}" type="parTrans" cxnId="{9A351F9E-A856-49E2-BED4-A40C45D1BE3E}">
      <dgm:prSet/>
      <dgm:spPr/>
      <dgm:t>
        <a:bodyPr/>
        <a:lstStyle/>
        <a:p>
          <a:endParaRPr lang="en-US"/>
        </a:p>
      </dgm:t>
    </dgm:pt>
    <dgm:pt modelId="{597155F7-361E-4B9A-86B9-9E488586E5F7}" type="sibTrans" cxnId="{9A351F9E-A856-49E2-BED4-A40C45D1BE3E}">
      <dgm:prSet/>
      <dgm:spPr/>
      <dgm:t>
        <a:bodyPr/>
        <a:lstStyle/>
        <a:p>
          <a:endParaRPr lang="en-US"/>
        </a:p>
      </dgm:t>
    </dgm:pt>
    <dgm:pt modelId="{D91C19AD-C66A-47E1-BD02-1A460FE968FD}">
      <dgm:prSet phldrT="[Text]" custT="1"/>
      <dgm:spPr/>
      <dgm:t>
        <a:bodyPr/>
        <a:lstStyle/>
        <a:p>
          <a:r>
            <a:rPr lang="en-US" sz="1400" b="1" dirty="0" smtClean="0">
              <a:solidFill>
                <a:schemeClr val="tx1"/>
              </a:solidFill>
              <a:effectLst>
                <a:outerShdw blurRad="38100" dist="38100" dir="2700000" algn="tl">
                  <a:srgbClr val="000000">
                    <a:alpha val="43137"/>
                  </a:srgbClr>
                </a:outerShdw>
              </a:effectLst>
              <a:latin typeface="Calibri"/>
            </a:rPr>
            <a:t>Achieve/WCR State Meeting &amp; Installation                                        Dearborn – 1/20-22/16</a:t>
          </a:r>
        </a:p>
      </dgm:t>
    </dgm:pt>
    <dgm:pt modelId="{2C0ACBF6-2EE4-4051-AD93-58DECBD12747}" type="parTrans" cxnId="{A1DBF624-142D-48C2-A0E4-30CB0E9B5AE0}">
      <dgm:prSet/>
      <dgm:spPr/>
      <dgm:t>
        <a:bodyPr/>
        <a:lstStyle/>
        <a:p>
          <a:endParaRPr lang="en-US"/>
        </a:p>
      </dgm:t>
    </dgm:pt>
    <dgm:pt modelId="{8DEAF215-3184-4D50-9156-1DB1F6AAB0A3}" type="sibTrans" cxnId="{A1DBF624-142D-48C2-A0E4-30CB0E9B5AE0}">
      <dgm:prSet/>
      <dgm:spPr/>
      <dgm:t>
        <a:bodyPr/>
        <a:lstStyle/>
        <a:p>
          <a:endParaRPr lang="en-US"/>
        </a:p>
      </dgm:t>
    </dgm:pt>
    <dgm:pt modelId="{024458D5-0CC4-477F-8952-9D745FCBE28F}">
      <dgm:prSet phldrT="[Text]" custT="1"/>
      <dgm:spPr/>
      <dgm:t>
        <a:bodyPr/>
        <a:lstStyle/>
        <a:p>
          <a:r>
            <a:rPr lang="en-US" sz="1400" b="1" dirty="0" smtClean="0">
              <a:solidFill>
                <a:schemeClr val="tx1"/>
              </a:solidFill>
              <a:effectLst>
                <a:outerShdw blurRad="38100" dist="38100" dir="2700000" algn="tl">
                  <a:srgbClr val="000000">
                    <a:alpha val="43137"/>
                  </a:srgbClr>
                </a:outerShdw>
              </a:effectLst>
            </a:rPr>
            <a:t>WCR REALTOR Mid-Year meeting, Washington DC 5/12-14/16</a:t>
          </a:r>
          <a:endParaRPr lang="en-US" sz="1400" b="1" dirty="0">
            <a:solidFill>
              <a:schemeClr val="tx1"/>
            </a:solidFill>
            <a:effectLst>
              <a:outerShdw blurRad="38100" dist="38100" dir="2700000" algn="tl">
                <a:srgbClr val="000000">
                  <a:alpha val="43137"/>
                </a:srgbClr>
              </a:outerShdw>
            </a:effectLst>
          </a:endParaRPr>
        </a:p>
      </dgm:t>
    </dgm:pt>
    <dgm:pt modelId="{7BC901C6-6885-47D6-BAFA-76F9AA18144D}" type="parTrans" cxnId="{6A909861-4675-4874-8461-3758AB57E826}">
      <dgm:prSet/>
      <dgm:spPr/>
      <dgm:t>
        <a:bodyPr/>
        <a:lstStyle/>
        <a:p>
          <a:endParaRPr lang="en-US"/>
        </a:p>
      </dgm:t>
    </dgm:pt>
    <dgm:pt modelId="{C6CD79BE-ABB5-4B4D-848B-3D5E1587C3D9}" type="sibTrans" cxnId="{6A909861-4675-4874-8461-3758AB57E826}">
      <dgm:prSet/>
      <dgm:spPr/>
      <dgm:t>
        <a:bodyPr/>
        <a:lstStyle/>
        <a:p>
          <a:endParaRPr lang="en-US"/>
        </a:p>
      </dgm:t>
    </dgm:pt>
    <dgm:pt modelId="{AD90C33D-C43F-4B66-A5E5-CA3EE4DDE089}">
      <dgm:prSet phldrT="[Text]" custT="1"/>
      <dgm:spPr/>
      <dgm:t>
        <a:bodyPr/>
        <a:lstStyle/>
        <a:p>
          <a:r>
            <a:rPr lang="en-US" sz="1400" b="1" dirty="0" smtClean="0">
              <a:solidFill>
                <a:schemeClr val="tx1"/>
              </a:solidFill>
              <a:effectLst>
                <a:outerShdw blurRad="38100" dist="38100" dir="2700000" algn="tl">
                  <a:srgbClr val="000000">
                    <a:alpha val="43137"/>
                  </a:srgbClr>
                </a:outerShdw>
              </a:effectLst>
            </a:rPr>
            <a:t>WCR Region II Conference, Frankenmuth  Probable June, 2016</a:t>
          </a:r>
          <a:endParaRPr lang="en-US" sz="1400" b="1" dirty="0">
            <a:solidFill>
              <a:schemeClr val="tx1"/>
            </a:solidFill>
            <a:effectLst>
              <a:outerShdw blurRad="38100" dist="38100" dir="2700000" algn="tl">
                <a:srgbClr val="000000">
                  <a:alpha val="43137"/>
                </a:srgbClr>
              </a:outerShdw>
            </a:effectLst>
          </a:endParaRPr>
        </a:p>
      </dgm:t>
    </dgm:pt>
    <dgm:pt modelId="{2355D66D-AFD8-47C4-AA53-8701072CF320}" type="parTrans" cxnId="{F7D5B8DD-F9EF-4F26-B21D-AA4E4A29FE7E}">
      <dgm:prSet/>
      <dgm:spPr/>
      <dgm:t>
        <a:bodyPr/>
        <a:lstStyle/>
        <a:p>
          <a:endParaRPr lang="en-US"/>
        </a:p>
      </dgm:t>
    </dgm:pt>
    <dgm:pt modelId="{00FA30C9-3A65-4259-890E-F1D21D666534}" type="sibTrans" cxnId="{F7D5B8DD-F9EF-4F26-B21D-AA4E4A29FE7E}">
      <dgm:prSet/>
      <dgm:spPr/>
      <dgm:t>
        <a:bodyPr/>
        <a:lstStyle/>
        <a:p>
          <a:endParaRPr lang="en-US"/>
        </a:p>
      </dgm:t>
    </dgm:pt>
    <dgm:pt modelId="{50FCD3AE-BF77-4EC1-BA9A-E46C49D1309B}">
      <dgm:prSet phldrT="[Text]" custT="1"/>
      <dgm:spPr/>
      <dgm:t>
        <a:bodyPr/>
        <a:lstStyle/>
        <a:p>
          <a:r>
            <a:rPr lang="en-US" sz="1400" b="1" dirty="0" smtClean="0">
              <a:solidFill>
                <a:schemeClr val="tx1"/>
              </a:solidFill>
              <a:effectLst>
                <a:outerShdw blurRad="38100" dist="38100" dir="2700000" algn="tl">
                  <a:srgbClr val="000000">
                    <a:alpha val="43137"/>
                  </a:srgbClr>
                </a:outerShdw>
              </a:effectLst>
            </a:rPr>
            <a:t>WCR Fall Meeting, Michigan REALTOR</a:t>
          </a:r>
          <a:r>
            <a:rPr lang="en-US" sz="1400" b="1" dirty="0" smtClean="0">
              <a:solidFill>
                <a:schemeClr val="tx1"/>
              </a:solidFill>
              <a:effectLst>
                <a:outerShdw blurRad="38100" dist="38100" dir="2700000" algn="tl">
                  <a:srgbClr val="000000">
                    <a:alpha val="43137"/>
                  </a:srgbClr>
                </a:outerShdw>
              </a:effectLst>
              <a:latin typeface="BakerSignet BT" panose="020B0502050309030A04" pitchFamily="34" charset="0"/>
            </a:rPr>
            <a:t>® Conference,</a:t>
          </a:r>
        </a:p>
        <a:p>
          <a:r>
            <a:rPr lang="en-US" sz="1400" b="1" dirty="0" smtClean="0">
              <a:solidFill>
                <a:schemeClr val="tx1"/>
              </a:solidFill>
              <a:effectLst>
                <a:outerShdw blurRad="38100" dist="38100" dir="2700000" algn="tl">
                  <a:srgbClr val="000000">
                    <a:alpha val="43137"/>
                  </a:srgbClr>
                </a:outerShdw>
              </a:effectLst>
              <a:latin typeface="BakerSignet BT" panose="020B0502050309030A04" pitchFamily="34" charset="0"/>
            </a:rPr>
            <a:t>Soaring Eagle Casino &amp; Resort, Mt. Pleasant 10/5-7/16</a:t>
          </a:r>
          <a:endParaRPr lang="en-US" sz="1400" b="1" dirty="0">
            <a:solidFill>
              <a:schemeClr val="tx1"/>
            </a:solidFill>
            <a:effectLst>
              <a:outerShdw blurRad="38100" dist="38100" dir="2700000" algn="tl">
                <a:srgbClr val="000000">
                  <a:alpha val="43137"/>
                </a:srgbClr>
              </a:outerShdw>
            </a:effectLst>
          </a:endParaRPr>
        </a:p>
      </dgm:t>
    </dgm:pt>
    <dgm:pt modelId="{A08218CA-14A7-48E6-8128-FB506C30AA64}" type="parTrans" cxnId="{FD28B907-7DAA-4CB2-A2F0-B2E31BB1BD14}">
      <dgm:prSet/>
      <dgm:spPr/>
      <dgm:t>
        <a:bodyPr/>
        <a:lstStyle/>
        <a:p>
          <a:endParaRPr lang="en-US"/>
        </a:p>
      </dgm:t>
    </dgm:pt>
    <dgm:pt modelId="{A5CB5854-4219-49B3-A1E4-6A17911463D7}" type="sibTrans" cxnId="{FD28B907-7DAA-4CB2-A2F0-B2E31BB1BD14}">
      <dgm:prSet/>
      <dgm:spPr/>
      <dgm:t>
        <a:bodyPr/>
        <a:lstStyle/>
        <a:p>
          <a:endParaRPr lang="en-US"/>
        </a:p>
      </dgm:t>
    </dgm:pt>
    <dgm:pt modelId="{C12D33B7-5AFC-4503-9B18-68380092887F}">
      <dgm:prSet phldrT="[Text]" custT="1"/>
      <dgm:spPr/>
      <dgm:t>
        <a:bodyPr/>
        <a:lstStyle/>
        <a:p>
          <a:r>
            <a:rPr lang="en-US" sz="1400" b="1" dirty="0" smtClean="0">
              <a:solidFill>
                <a:schemeClr val="tx1"/>
              </a:solidFill>
              <a:effectLst>
                <a:outerShdw blurRad="38100" dist="38100" dir="2700000" algn="tl">
                  <a:srgbClr val="000000">
                    <a:alpha val="43137"/>
                  </a:srgbClr>
                </a:outerShdw>
              </a:effectLst>
            </a:rPr>
            <a:t>WCR National Conference, Orlando Florida 11/2-6/16</a:t>
          </a:r>
          <a:endParaRPr lang="en-US" sz="1400" b="1" dirty="0">
            <a:solidFill>
              <a:schemeClr val="tx1"/>
            </a:solidFill>
            <a:effectLst>
              <a:outerShdw blurRad="38100" dist="38100" dir="2700000" algn="tl">
                <a:srgbClr val="000000">
                  <a:alpha val="43137"/>
                </a:srgbClr>
              </a:outerShdw>
            </a:effectLst>
          </a:endParaRPr>
        </a:p>
      </dgm:t>
    </dgm:pt>
    <dgm:pt modelId="{B925EF6C-8DD5-4248-9BE9-5CE37E4EC7A9}" type="parTrans" cxnId="{C27EF32E-5ABD-4C48-AC53-4F6497994F76}">
      <dgm:prSet/>
      <dgm:spPr/>
      <dgm:t>
        <a:bodyPr/>
        <a:lstStyle/>
        <a:p>
          <a:endParaRPr lang="en-US"/>
        </a:p>
      </dgm:t>
    </dgm:pt>
    <dgm:pt modelId="{4BBAEC51-00C3-4FEA-B42E-CAE54FBD4335}" type="sibTrans" cxnId="{C27EF32E-5ABD-4C48-AC53-4F6497994F76}">
      <dgm:prSet/>
      <dgm:spPr/>
      <dgm:t>
        <a:bodyPr/>
        <a:lstStyle/>
        <a:p>
          <a:endParaRPr lang="en-US"/>
        </a:p>
      </dgm:t>
    </dgm:pt>
    <dgm:pt modelId="{3795D32F-5CB8-40A6-BA55-36A99D894392}" type="pres">
      <dgm:prSet presAssocID="{E9E28F53-68AC-4267-9B18-62E2BCEB9F11}" presName="linear" presStyleCnt="0">
        <dgm:presLayoutVars>
          <dgm:dir/>
          <dgm:animLvl val="lvl"/>
          <dgm:resizeHandles val="exact"/>
        </dgm:presLayoutVars>
      </dgm:prSet>
      <dgm:spPr/>
      <dgm:t>
        <a:bodyPr/>
        <a:lstStyle/>
        <a:p>
          <a:endParaRPr lang="en-US"/>
        </a:p>
      </dgm:t>
    </dgm:pt>
    <dgm:pt modelId="{769EB7EF-B1EE-4F4D-BD08-8EED8D677C2D}" type="pres">
      <dgm:prSet presAssocID="{D91C19AD-C66A-47E1-BD02-1A460FE968FD}" presName="parentLin" presStyleCnt="0"/>
      <dgm:spPr/>
    </dgm:pt>
    <dgm:pt modelId="{C7A9B262-3738-400E-8D4E-6F76BEAE6F4A}" type="pres">
      <dgm:prSet presAssocID="{D91C19AD-C66A-47E1-BD02-1A460FE968FD}" presName="parentLeftMargin" presStyleLbl="node1" presStyleIdx="0" presStyleCnt="6"/>
      <dgm:spPr/>
      <dgm:t>
        <a:bodyPr/>
        <a:lstStyle/>
        <a:p>
          <a:endParaRPr lang="en-US"/>
        </a:p>
      </dgm:t>
    </dgm:pt>
    <dgm:pt modelId="{7459B616-5D57-41EB-B533-069DECC1F0E0}" type="pres">
      <dgm:prSet presAssocID="{D91C19AD-C66A-47E1-BD02-1A460FE968FD}" presName="parentText" presStyleLbl="node1" presStyleIdx="0" presStyleCnt="6" custScaleX="131093" custScaleY="94883">
        <dgm:presLayoutVars>
          <dgm:chMax val="0"/>
          <dgm:bulletEnabled val="1"/>
        </dgm:presLayoutVars>
      </dgm:prSet>
      <dgm:spPr/>
      <dgm:t>
        <a:bodyPr/>
        <a:lstStyle/>
        <a:p>
          <a:endParaRPr lang="en-US"/>
        </a:p>
      </dgm:t>
    </dgm:pt>
    <dgm:pt modelId="{8DAE88AB-A743-467B-B92D-79EA766005AC}" type="pres">
      <dgm:prSet presAssocID="{D91C19AD-C66A-47E1-BD02-1A460FE968FD}" presName="negativeSpace" presStyleCnt="0"/>
      <dgm:spPr/>
    </dgm:pt>
    <dgm:pt modelId="{CBC3D76D-A422-4266-A7B4-16A186F3F68C}" type="pres">
      <dgm:prSet presAssocID="{D91C19AD-C66A-47E1-BD02-1A460FE968FD}" presName="childText" presStyleLbl="conFgAcc1" presStyleIdx="0" presStyleCnt="6">
        <dgm:presLayoutVars>
          <dgm:bulletEnabled val="1"/>
        </dgm:presLayoutVars>
      </dgm:prSet>
      <dgm:spPr/>
    </dgm:pt>
    <dgm:pt modelId="{0BE0FF00-3A20-4FE7-99DD-5443BA97455A}" type="pres">
      <dgm:prSet presAssocID="{8DEAF215-3184-4D50-9156-1DB1F6AAB0A3}" presName="spaceBetweenRectangles" presStyleCnt="0"/>
      <dgm:spPr/>
    </dgm:pt>
    <dgm:pt modelId="{1A097073-BC7B-4F27-9868-18F93095D658}" type="pres">
      <dgm:prSet presAssocID="{DC538F5F-FFB9-4D53-80C1-83A7A7E311EE}" presName="parentLin" presStyleCnt="0"/>
      <dgm:spPr/>
    </dgm:pt>
    <dgm:pt modelId="{AE28F1FC-24D6-43EB-94EC-4CE204DECCD3}" type="pres">
      <dgm:prSet presAssocID="{DC538F5F-FFB9-4D53-80C1-83A7A7E311EE}" presName="parentLeftMargin" presStyleLbl="node1" presStyleIdx="0" presStyleCnt="6"/>
      <dgm:spPr/>
      <dgm:t>
        <a:bodyPr/>
        <a:lstStyle/>
        <a:p>
          <a:endParaRPr lang="en-US"/>
        </a:p>
      </dgm:t>
    </dgm:pt>
    <dgm:pt modelId="{EFA654F7-CCAE-4664-A2C3-A7CC7C5EA4B7}" type="pres">
      <dgm:prSet presAssocID="{DC538F5F-FFB9-4D53-80C1-83A7A7E311EE}" presName="parentText" presStyleLbl="node1" presStyleIdx="1" presStyleCnt="6" custScaleX="131117" custScaleY="93083" custLinFactNeighborX="8108" custLinFactNeighborY="-2808">
        <dgm:presLayoutVars>
          <dgm:chMax val="0"/>
          <dgm:bulletEnabled val="1"/>
        </dgm:presLayoutVars>
      </dgm:prSet>
      <dgm:spPr/>
      <dgm:t>
        <a:bodyPr/>
        <a:lstStyle/>
        <a:p>
          <a:endParaRPr lang="en-US"/>
        </a:p>
      </dgm:t>
    </dgm:pt>
    <dgm:pt modelId="{936784AB-8537-4E2C-8CFB-5C55055B4EB5}" type="pres">
      <dgm:prSet presAssocID="{DC538F5F-FFB9-4D53-80C1-83A7A7E311EE}" presName="negativeSpace" presStyleCnt="0"/>
      <dgm:spPr/>
    </dgm:pt>
    <dgm:pt modelId="{862F5413-22DE-4F24-973D-55A24534DFDF}" type="pres">
      <dgm:prSet presAssocID="{DC538F5F-FFB9-4D53-80C1-83A7A7E311EE}" presName="childText" presStyleLbl="conFgAcc1" presStyleIdx="1" presStyleCnt="6">
        <dgm:presLayoutVars>
          <dgm:bulletEnabled val="1"/>
        </dgm:presLayoutVars>
      </dgm:prSet>
      <dgm:spPr/>
    </dgm:pt>
    <dgm:pt modelId="{454E7408-FE96-4FCC-963D-902BF6039F46}" type="pres">
      <dgm:prSet presAssocID="{597155F7-361E-4B9A-86B9-9E488586E5F7}" presName="spaceBetweenRectangles" presStyleCnt="0"/>
      <dgm:spPr/>
    </dgm:pt>
    <dgm:pt modelId="{0D00E5E8-F9ED-4265-A886-5DE3308F28AC}" type="pres">
      <dgm:prSet presAssocID="{024458D5-0CC4-477F-8952-9D745FCBE28F}" presName="parentLin" presStyleCnt="0"/>
      <dgm:spPr/>
    </dgm:pt>
    <dgm:pt modelId="{11081361-F993-41C9-A484-11ACF480E56C}" type="pres">
      <dgm:prSet presAssocID="{024458D5-0CC4-477F-8952-9D745FCBE28F}" presName="parentLeftMargin" presStyleLbl="node1" presStyleIdx="1" presStyleCnt="6"/>
      <dgm:spPr/>
      <dgm:t>
        <a:bodyPr/>
        <a:lstStyle/>
        <a:p>
          <a:endParaRPr lang="en-US"/>
        </a:p>
      </dgm:t>
    </dgm:pt>
    <dgm:pt modelId="{CA1BAFB9-B5F1-4703-8156-4CA990C10E66}" type="pres">
      <dgm:prSet presAssocID="{024458D5-0CC4-477F-8952-9D745FCBE28F}" presName="parentText" presStyleLbl="node1" presStyleIdx="2" presStyleCnt="6" custScaleX="130968" custScaleY="101623">
        <dgm:presLayoutVars>
          <dgm:chMax val="0"/>
          <dgm:bulletEnabled val="1"/>
        </dgm:presLayoutVars>
      </dgm:prSet>
      <dgm:spPr/>
      <dgm:t>
        <a:bodyPr/>
        <a:lstStyle/>
        <a:p>
          <a:endParaRPr lang="en-US"/>
        </a:p>
      </dgm:t>
    </dgm:pt>
    <dgm:pt modelId="{0B5EA345-1EAE-49B3-898F-20C141FE4F41}" type="pres">
      <dgm:prSet presAssocID="{024458D5-0CC4-477F-8952-9D745FCBE28F}" presName="negativeSpace" presStyleCnt="0"/>
      <dgm:spPr/>
    </dgm:pt>
    <dgm:pt modelId="{DA2B6873-94C1-476E-B2A4-718A5C0956BB}" type="pres">
      <dgm:prSet presAssocID="{024458D5-0CC4-477F-8952-9D745FCBE28F}" presName="childText" presStyleLbl="conFgAcc1" presStyleIdx="2" presStyleCnt="6">
        <dgm:presLayoutVars>
          <dgm:bulletEnabled val="1"/>
        </dgm:presLayoutVars>
      </dgm:prSet>
      <dgm:spPr/>
    </dgm:pt>
    <dgm:pt modelId="{F81EBB94-CB5B-49A1-9EC2-1EE9D9268CB7}" type="pres">
      <dgm:prSet presAssocID="{C6CD79BE-ABB5-4B4D-848B-3D5E1587C3D9}" presName="spaceBetweenRectangles" presStyleCnt="0"/>
      <dgm:spPr/>
    </dgm:pt>
    <dgm:pt modelId="{86C26761-2DF5-4CF3-B451-39C7E14409B6}" type="pres">
      <dgm:prSet presAssocID="{AD90C33D-C43F-4B66-A5E5-CA3EE4DDE089}" presName="parentLin" presStyleCnt="0"/>
      <dgm:spPr/>
    </dgm:pt>
    <dgm:pt modelId="{4EDC6F6C-1E45-4080-AAE6-86A9DA0E1CE0}" type="pres">
      <dgm:prSet presAssocID="{AD90C33D-C43F-4B66-A5E5-CA3EE4DDE089}" presName="parentLeftMargin" presStyleLbl="node1" presStyleIdx="2" presStyleCnt="6"/>
      <dgm:spPr/>
      <dgm:t>
        <a:bodyPr/>
        <a:lstStyle/>
        <a:p>
          <a:endParaRPr lang="en-US"/>
        </a:p>
      </dgm:t>
    </dgm:pt>
    <dgm:pt modelId="{1B770DF3-1751-4E72-BD7E-031D575B5C4E}" type="pres">
      <dgm:prSet presAssocID="{AD90C33D-C43F-4B66-A5E5-CA3EE4DDE089}" presName="parentText" presStyleLbl="node1" presStyleIdx="3" presStyleCnt="6" custScaleX="131092" custScaleY="100806">
        <dgm:presLayoutVars>
          <dgm:chMax val="0"/>
          <dgm:bulletEnabled val="1"/>
        </dgm:presLayoutVars>
      </dgm:prSet>
      <dgm:spPr/>
      <dgm:t>
        <a:bodyPr/>
        <a:lstStyle/>
        <a:p>
          <a:endParaRPr lang="en-US"/>
        </a:p>
      </dgm:t>
    </dgm:pt>
    <dgm:pt modelId="{8407C5E3-D801-4F9C-AF78-0257E5FD1268}" type="pres">
      <dgm:prSet presAssocID="{AD90C33D-C43F-4B66-A5E5-CA3EE4DDE089}" presName="negativeSpace" presStyleCnt="0"/>
      <dgm:spPr/>
    </dgm:pt>
    <dgm:pt modelId="{9136EC83-941B-4D90-88FE-F2688E051BA2}" type="pres">
      <dgm:prSet presAssocID="{AD90C33D-C43F-4B66-A5E5-CA3EE4DDE089}" presName="childText" presStyleLbl="conFgAcc1" presStyleIdx="3" presStyleCnt="6">
        <dgm:presLayoutVars>
          <dgm:bulletEnabled val="1"/>
        </dgm:presLayoutVars>
      </dgm:prSet>
      <dgm:spPr/>
    </dgm:pt>
    <dgm:pt modelId="{D53EC562-601A-4B1C-88E4-CDDD97DBCEF6}" type="pres">
      <dgm:prSet presAssocID="{00FA30C9-3A65-4259-890E-F1D21D666534}" presName="spaceBetweenRectangles" presStyleCnt="0"/>
      <dgm:spPr/>
    </dgm:pt>
    <dgm:pt modelId="{67B5F0D1-01D6-4595-BC89-DBAE9936E7DF}" type="pres">
      <dgm:prSet presAssocID="{50FCD3AE-BF77-4EC1-BA9A-E46C49D1309B}" presName="parentLin" presStyleCnt="0"/>
      <dgm:spPr/>
    </dgm:pt>
    <dgm:pt modelId="{193913B6-1001-44F3-B227-B0C67A59191F}" type="pres">
      <dgm:prSet presAssocID="{50FCD3AE-BF77-4EC1-BA9A-E46C49D1309B}" presName="parentLeftMargin" presStyleLbl="node1" presStyleIdx="3" presStyleCnt="6"/>
      <dgm:spPr/>
      <dgm:t>
        <a:bodyPr/>
        <a:lstStyle/>
        <a:p>
          <a:endParaRPr lang="en-US"/>
        </a:p>
      </dgm:t>
    </dgm:pt>
    <dgm:pt modelId="{D15FD9EB-DA14-4349-9AC2-955E85D36C00}" type="pres">
      <dgm:prSet presAssocID="{50FCD3AE-BF77-4EC1-BA9A-E46C49D1309B}" presName="parentText" presStyleLbl="node1" presStyleIdx="4" presStyleCnt="6" custScaleX="131350" custScaleY="134990">
        <dgm:presLayoutVars>
          <dgm:chMax val="0"/>
          <dgm:bulletEnabled val="1"/>
        </dgm:presLayoutVars>
      </dgm:prSet>
      <dgm:spPr/>
      <dgm:t>
        <a:bodyPr/>
        <a:lstStyle/>
        <a:p>
          <a:endParaRPr lang="en-US"/>
        </a:p>
      </dgm:t>
    </dgm:pt>
    <dgm:pt modelId="{D99F7682-21F2-4D23-8A1F-BC6B0EA8B913}" type="pres">
      <dgm:prSet presAssocID="{50FCD3AE-BF77-4EC1-BA9A-E46C49D1309B}" presName="negativeSpace" presStyleCnt="0"/>
      <dgm:spPr/>
    </dgm:pt>
    <dgm:pt modelId="{F1F0BFCC-A864-4DF1-9CE5-88C8A3303679}" type="pres">
      <dgm:prSet presAssocID="{50FCD3AE-BF77-4EC1-BA9A-E46C49D1309B}" presName="childText" presStyleLbl="conFgAcc1" presStyleIdx="4" presStyleCnt="6">
        <dgm:presLayoutVars>
          <dgm:bulletEnabled val="1"/>
        </dgm:presLayoutVars>
      </dgm:prSet>
      <dgm:spPr/>
    </dgm:pt>
    <dgm:pt modelId="{37C3380E-4511-45EE-B084-50121F717D24}" type="pres">
      <dgm:prSet presAssocID="{A5CB5854-4219-49B3-A1E4-6A17911463D7}" presName="spaceBetweenRectangles" presStyleCnt="0"/>
      <dgm:spPr/>
    </dgm:pt>
    <dgm:pt modelId="{3A1222C3-C3A7-465A-A599-CC5D998A93C8}" type="pres">
      <dgm:prSet presAssocID="{C12D33B7-5AFC-4503-9B18-68380092887F}" presName="parentLin" presStyleCnt="0"/>
      <dgm:spPr/>
    </dgm:pt>
    <dgm:pt modelId="{9A24C2B9-C5A1-493B-9E46-210B872E928C}" type="pres">
      <dgm:prSet presAssocID="{C12D33B7-5AFC-4503-9B18-68380092887F}" presName="parentLeftMargin" presStyleLbl="node1" presStyleIdx="4" presStyleCnt="6"/>
      <dgm:spPr/>
      <dgm:t>
        <a:bodyPr/>
        <a:lstStyle/>
        <a:p>
          <a:endParaRPr lang="en-US"/>
        </a:p>
      </dgm:t>
    </dgm:pt>
    <dgm:pt modelId="{DEFB67C0-788A-4A94-A3BE-76114D16EA5A}" type="pres">
      <dgm:prSet presAssocID="{C12D33B7-5AFC-4503-9B18-68380092887F}" presName="parentText" presStyleLbl="node1" presStyleIdx="5" presStyleCnt="6" custScaleX="131078" custScaleY="94441" custLinFactNeighborX="6469" custLinFactNeighborY="11433">
        <dgm:presLayoutVars>
          <dgm:chMax val="0"/>
          <dgm:bulletEnabled val="1"/>
        </dgm:presLayoutVars>
      </dgm:prSet>
      <dgm:spPr/>
      <dgm:t>
        <a:bodyPr/>
        <a:lstStyle/>
        <a:p>
          <a:endParaRPr lang="en-US"/>
        </a:p>
      </dgm:t>
    </dgm:pt>
    <dgm:pt modelId="{D3B45B69-50FA-4A4D-9A1C-92490970A864}" type="pres">
      <dgm:prSet presAssocID="{C12D33B7-5AFC-4503-9B18-68380092887F}" presName="negativeSpace" presStyleCnt="0"/>
      <dgm:spPr/>
    </dgm:pt>
    <dgm:pt modelId="{3C15435D-EA9F-4D20-9CD5-E36D76D64D39}" type="pres">
      <dgm:prSet presAssocID="{C12D33B7-5AFC-4503-9B18-68380092887F}" presName="childText" presStyleLbl="conFgAcc1" presStyleIdx="5" presStyleCnt="6">
        <dgm:presLayoutVars>
          <dgm:bulletEnabled val="1"/>
        </dgm:presLayoutVars>
      </dgm:prSet>
      <dgm:spPr/>
    </dgm:pt>
  </dgm:ptLst>
  <dgm:cxnLst>
    <dgm:cxn modelId="{9A351F9E-A856-49E2-BED4-A40C45D1BE3E}" srcId="{E9E28F53-68AC-4267-9B18-62E2BCEB9F11}" destId="{DC538F5F-FFB9-4D53-80C1-83A7A7E311EE}" srcOrd="1" destOrd="0" parTransId="{A73088CD-143B-417A-B0EA-9A21AB5D6243}" sibTransId="{597155F7-361E-4B9A-86B9-9E488586E5F7}"/>
    <dgm:cxn modelId="{B4D47E38-133B-402A-AD03-91EAF19F2F31}" type="presOf" srcId="{D91C19AD-C66A-47E1-BD02-1A460FE968FD}" destId="{C7A9B262-3738-400E-8D4E-6F76BEAE6F4A}" srcOrd="0" destOrd="0" presId="urn:microsoft.com/office/officeart/2005/8/layout/list1"/>
    <dgm:cxn modelId="{6A909861-4675-4874-8461-3758AB57E826}" srcId="{E9E28F53-68AC-4267-9B18-62E2BCEB9F11}" destId="{024458D5-0CC4-477F-8952-9D745FCBE28F}" srcOrd="2" destOrd="0" parTransId="{7BC901C6-6885-47D6-BAFA-76F9AA18144D}" sibTransId="{C6CD79BE-ABB5-4B4D-848B-3D5E1587C3D9}"/>
    <dgm:cxn modelId="{99C30614-579A-448D-8FC0-44CA6A2695D4}" type="presOf" srcId="{AD90C33D-C43F-4B66-A5E5-CA3EE4DDE089}" destId="{1B770DF3-1751-4E72-BD7E-031D575B5C4E}" srcOrd="1" destOrd="0" presId="urn:microsoft.com/office/officeart/2005/8/layout/list1"/>
    <dgm:cxn modelId="{303681FA-C740-4637-9B20-EA9B9EA238D6}" type="presOf" srcId="{C12D33B7-5AFC-4503-9B18-68380092887F}" destId="{9A24C2B9-C5A1-493B-9E46-210B872E928C}" srcOrd="0" destOrd="0" presId="urn:microsoft.com/office/officeart/2005/8/layout/list1"/>
    <dgm:cxn modelId="{60F10380-35F2-4848-BBC4-FD8449C5B6DC}" type="presOf" srcId="{D91C19AD-C66A-47E1-BD02-1A460FE968FD}" destId="{7459B616-5D57-41EB-B533-069DECC1F0E0}" srcOrd="1" destOrd="0" presId="urn:microsoft.com/office/officeart/2005/8/layout/list1"/>
    <dgm:cxn modelId="{CCDFEE4A-4C8C-43CF-99F6-0CE511655C20}" type="presOf" srcId="{024458D5-0CC4-477F-8952-9D745FCBE28F}" destId="{11081361-F993-41C9-A484-11ACF480E56C}" srcOrd="0" destOrd="0" presId="urn:microsoft.com/office/officeart/2005/8/layout/list1"/>
    <dgm:cxn modelId="{A1DBF624-142D-48C2-A0E4-30CB0E9B5AE0}" srcId="{E9E28F53-68AC-4267-9B18-62E2BCEB9F11}" destId="{D91C19AD-C66A-47E1-BD02-1A460FE968FD}" srcOrd="0" destOrd="0" parTransId="{2C0ACBF6-2EE4-4051-AD93-58DECBD12747}" sibTransId="{8DEAF215-3184-4D50-9156-1DB1F6AAB0A3}"/>
    <dgm:cxn modelId="{F7D5B8DD-F9EF-4F26-B21D-AA4E4A29FE7E}" srcId="{E9E28F53-68AC-4267-9B18-62E2BCEB9F11}" destId="{AD90C33D-C43F-4B66-A5E5-CA3EE4DDE089}" srcOrd="3" destOrd="0" parTransId="{2355D66D-AFD8-47C4-AA53-8701072CF320}" sibTransId="{00FA30C9-3A65-4259-890E-F1D21D666534}"/>
    <dgm:cxn modelId="{6EE13EFB-C210-4EFD-B7CF-3D428817FDF5}" type="presOf" srcId="{DC538F5F-FFB9-4D53-80C1-83A7A7E311EE}" destId="{EFA654F7-CCAE-4664-A2C3-A7CC7C5EA4B7}" srcOrd="1" destOrd="0" presId="urn:microsoft.com/office/officeart/2005/8/layout/list1"/>
    <dgm:cxn modelId="{C3D0029B-B0B4-4926-9C94-56F50CB0ADDD}" type="presOf" srcId="{AD90C33D-C43F-4B66-A5E5-CA3EE4DDE089}" destId="{4EDC6F6C-1E45-4080-AAE6-86A9DA0E1CE0}" srcOrd="0" destOrd="0" presId="urn:microsoft.com/office/officeart/2005/8/layout/list1"/>
    <dgm:cxn modelId="{FD28B907-7DAA-4CB2-A2F0-B2E31BB1BD14}" srcId="{E9E28F53-68AC-4267-9B18-62E2BCEB9F11}" destId="{50FCD3AE-BF77-4EC1-BA9A-E46C49D1309B}" srcOrd="4" destOrd="0" parTransId="{A08218CA-14A7-48E6-8128-FB506C30AA64}" sibTransId="{A5CB5854-4219-49B3-A1E4-6A17911463D7}"/>
    <dgm:cxn modelId="{C27EF32E-5ABD-4C48-AC53-4F6497994F76}" srcId="{E9E28F53-68AC-4267-9B18-62E2BCEB9F11}" destId="{C12D33B7-5AFC-4503-9B18-68380092887F}" srcOrd="5" destOrd="0" parTransId="{B925EF6C-8DD5-4248-9BE9-5CE37E4EC7A9}" sibTransId="{4BBAEC51-00C3-4FEA-B42E-CAE54FBD4335}"/>
    <dgm:cxn modelId="{740D31BC-716B-4EBA-A2D8-EE032C6F1158}" type="presOf" srcId="{024458D5-0CC4-477F-8952-9D745FCBE28F}" destId="{CA1BAFB9-B5F1-4703-8156-4CA990C10E66}" srcOrd="1" destOrd="0" presId="urn:microsoft.com/office/officeart/2005/8/layout/list1"/>
    <dgm:cxn modelId="{16B88E45-E521-4AEE-AEE5-3C6159045E00}" type="presOf" srcId="{C12D33B7-5AFC-4503-9B18-68380092887F}" destId="{DEFB67C0-788A-4A94-A3BE-76114D16EA5A}" srcOrd="1" destOrd="0" presId="urn:microsoft.com/office/officeart/2005/8/layout/list1"/>
    <dgm:cxn modelId="{E8635BD0-1E04-414A-BDC4-388FD0A02A58}" type="presOf" srcId="{50FCD3AE-BF77-4EC1-BA9A-E46C49D1309B}" destId="{193913B6-1001-44F3-B227-B0C67A59191F}" srcOrd="0" destOrd="0" presId="urn:microsoft.com/office/officeart/2005/8/layout/list1"/>
    <dgm:cxn modelId="{F2703328-FDF7-447A-B51E-F65AF53E672F}" type="presOf" srcId="{DC538F5F-FFB9-4D53-80C1-83A7A7E311EE}" destId="{AE28F1FC-24D6-43EB-94EC-4CE204DECCD3}" srcOrd="0" destOrd="0" presId="urn:microsoft.com/office/officeart/2005/8/layout/list1"/>
    <dgm:cxn modelId="{8F36862E-F40B-4903-B1D9-35D4DE086F1F}" type="presOf" srcId="{50FCD3AE-BF77-4EC1-BA9A-E46C49D1309B}" destId="{D15FD9EB-DA14-4349-9AC2-955E85D36C00}" srcOrd="1" destOrd="0" presId="urn:microsoft.com/office/officeart/2005/8/layout/list1"/>
    <dgm:cxn modelId="{229A3E09-36ED-4D9C-84D5-7F3391ADB2E8}" type="presOf" srcId="{E9E28F53-68AC-4267-9B18-62E2BCEB9F11}" destId="{3795D32F-5CB8-40A6-BA55-36A99D894392}" srcOrd="0" destOrd="0" presId="urn:microsoft.com/office/officeart/2005/8/layout/list1"/>
    <dgm:cxn modelId="{572A8464-0B0B-4206-A5BD-010D47852AF4}" type="presParOf" srcId="{3795D32F-5CB8-40A6-BA55-36A99D894392}" destId="{769EB7EF-B1EE-4F4D-BD08-8EED8D677C2D}" srcOrd="0" destOrd="0" presId="urn:microsoft.com/office/officeart/2005/8/layout/list1"/>
    <dgm:cxn modelId="{2823BE12-8A49-43DB-A26B-56A1783B1273}" type="presParOf" srcId="{769EB7EF-B1EE-4F4D-BD08-8EED8D677C2D}" destId="{C7A9B262-3738-400E-8D4E-6F76BEAE6F4A}" srcOrd="0" destOrd="0" presId="urn:microsoft.com/office/officeart/2005/8/layout/list1"/>
    <dgm:cxn modelId="{12AFD383-28C9-4388-B1C7-CD07440910F2}" type="presParOf" srcId="{769EB7EF-B1EE-4F4D-BD08-8EED8D677C2D}" destId="{7459B616-5D57-41EB-B533-069DECC1F0E0}" srcOrd="1" destOrd="0" presId="urn:microsoft.com/office/officeart/2005/8/layout/list1"/>
    <dgm:cxn modelId="{EB1428AD-9A22-441D-892B-9A2BB23CE7C8}" type="presParOf" srcId="{3795D32F-5CB8-40A6-BA55-36A99D894392}" destId="{8DAE88AB-A743-467B-B92D-79EA766005AC}" srcOrd="1" destOrd="0" presId="urn:microsoft.com/office/officeart/2005/8/layout/list1"/>
    <dgm:cxn modelId="{086140C6-E071-4E02-B31E-35F0D0496EB2}" type="presParOf" srcId="{3795D32F-5CB8-40A6-BA55-36A99D894392}" destId="{CBC3D76D-A422-4266-A7B4-16A186F3F68C}" srcOrd="2" destOrd="0" presId="urn:microsoft.com/office/officeart/2005/8/layout/list1"/>
    <dgm:cxn modelId="{8E41AFC7-7971-4551-A2F4-0D477421B0C1}" type="presParOf" srcId="{3795D32F-5CB8-40A6-BA55-36A99D894392}" destId="{0BE0FF00-3A20-4FE7-99DD-5443BA97455A}" srcOrd="3" destOrd="0" presId="urn:microsoft.com/office/officeart/2005/8/layout/list1"/>
    <dgm:cxn modelId="{EEACEEED-2B64-4082-89D0-E4D65A089038}" type="presParOf" srcId="{3795D32F-5CB8-40A6-BA55-36A99D894392}" destId="{1A097073-BC7B-4F27-9868-18F93095D658}" srcOrd="4" destOrd="0" presId="urn:microsoft.com/office/officeart/2005/8/layout/list1"/>
    <dgm:cxn modelId="{FBDC4632-6FE8-4921-A916-2689C0B13F4E}" type="presParOf" srcId="{1A097073-BC7B-4F27-9868-18F93095D658}" destId="{AE28F1FC-24D6-43EB-94EC-4CE204DECCD3}" srcOrd="0" destOrd="0" presId="urn:microsoft.com/office/officeart/2005/8/layout/list1"/>
    <dgm:cxn modelId="{3012C3C3-6155-4939-B380-E5EBB8D96BF6}" type="presParOf" srcId="{1A097073-BC7B-4F27-9868-18F93095D658}" destId="{EFA654F7-CCAE-4664-A2C3-A7CC7C5EA4B7}" srcOrd="1" destOrd="0" presId="urn:microsoft.com/office/officeart/2005/8/layout/list1"/>
    <dgm:cxn modelId="{6618F827-D017-46FC-BB96-2C14EC99D4D5}" type="presParOf" srcId="{3795D32F-5CB8-40A6-BA55-36A99D894392}" destId="{936784AB-8537-4E2C-8CFB-5C55055B4EB5}" srcOrd="5" destOrd="0" presId="urn:microsoft.com/office/officeart/2005/8/layout/list1"/>
    <dgm:cxn modelId="{32659806-7DDB-4673-B13E-F7B966506DA0}" type="presParOf" srcId="{3795D32F-5CB8-40A6-BA55-36A99D894392}" destId="{862F5413-22DE-4F24-973D-55A24534DFDF}" srcOrd="6" destOrd="0" presId="urn:microsoft.com/office/officeart/2005/8/layout/list1"/>
    <dgm:cxn modelId="{B607B967-EA24-492C-89F5-649ECB094C4F}" type="presParOf" srcId="{3795D32F-5CB8-40A6-BA55-36A99D894392}" destId="{454E7408-FE96-4FCC-963D-902BF6039F46}" srcOrd="7" destOrd="0" presId="urn:microsoft.com/office/officeart/2005/8/layout/list1"/>
    <dgm:cxn modelId="{433BB223-1113-4302-AC68-5993A6A40E15}" type="presParOf" srcId="{3795D32F-5CB8-40A6-BA55-36A99D894392}" destId="{0D00E5E8-F9ED-4265-A886-5DE3308F28AC}" srcOrd="8" destOrd="0" presId="urn:microsoft.com/office/officeart/2005/8/layout/list1"/>
    <dgm:cxn modelId="{2B428AEA-36C6-4061-BF05-A17BA212C045}" type="presParOf" srcId="{0D00E5E8-F9ED-4265-A886-5DE3308F28AC}" destId="{11081361-F993-41C9-A484-11ACF480E56C}" srcOrd="0" destOrd="0" presId="urn:microsoft.com/office/officeart/2005/8/layout/list1"/>
    <dgm:cxn modelId="{93EA8B5C-E4D2-4D54-BA5C-B696B23815B3}" type="presParOf" srcId="{0D00E5E8-F9ED-4265-A886-5DE3308F28AC}" destId="{CA1BAFB9-B5F1-4703-8156-4CA990C10E66}" srcOrd="1" destOrd="0" presId="urn:microsoft.com/office/officeart/2005/8/layout/list1"/>
    <dgm:cxn modelId="{1200C8BE-6F9D-4C4D-8953-655A86587B4E}" type="presParOf" srcId="{3795D32F-5CB8-40A6-BA55-36A99D894392}" destId="{0B5EA345-1EAE-49B3-898F-20C141FE4F41}" srcOrd="9" destOrd="0" presId="urn:microsoft.com/office/officeart/2005/8/layout/list1"/>
    <dgm:cxn modelId="{53384439-8E28-4D1A-8D70-6613F748D924}" type="presParOf" srcId="{3795D32F-5CB8-40A6-BA55-36A99D894392}" destId="{DA2B6873-94C1-476E-B2A4-718A5C0956BB}" srcOrd="10" destOrd="0" presId="urn:microsoft.com/office/officeart/2005/8/layout/list1"/>
    <dgm:cxn modelId="{4C9C09DA-C66B-479A-9F86-AD62F09F1177}" type="presParOf" srcId="{3795D32F-5CB8-40A6-BA55-36A99D894392}" destId="{F81EBB94-CB5B-49A1-9EC2-1EE9D9268CB7}" srcOrd="11" destOrd="0" presId="urn:microsoft.com/office/officeart/2005/8/layout/list1"/>
    <dgm:cxn modelId="{58811505-DBA8-4182-8171-375252D12BDC}" type="presParOf" srcId="{3795D32F-5CB8-40A6-BA55-36A99D894392}" destId="{86C26761-2DF5-4CF3-B451-39C7E14409B6}" srcOrd="12" destOrd="0" presId="urn:microsoft.com/office/officeart/2005/8/layout/list1"/>
    <dgm:cxn modelId="{8DC9C48E-CA4E-421F-B12D-0AECD1A71B46}" type="presParOf" srcId="{86C26761-2DF5-4CF3-B451-39C7E14409B6}" destId="{4EDC6F6C-1E45-4080-AAE6-86A9DA0E1CE0}" srcOrd="0" destOrd="0" presId="urn:microsoft.com/office/officeart/2005/8/layout/list1"/>
    <dgm:cxn modelId="{265C8708-F35B-44E6-B5E1-375653844C26}" type="presParOf" srcId="{86C26761-2DF5-4CF3-B451-39C7E14409B6}" destId="{1B770DF3-1751-4E72-BD7E-031D575B5C4E}" srcOrd="1" destOrd="0" presId="urn:microsoft.com/office/officeart/2005/8/layout/list1"/>
    <dgm:cxn modelId="{567E3BDE-4F40-4AB5-B558-F315B668BD4F}" type="presParOf" srcId="{3795D32F-5CB8-40A6-BA55-36A99D894392}" destId="{8407C5E3-D801-4F9C-AF78-0257E5FD1268}" srcOrd="13" destOrd="0" presId="urn:microsoft.com/office/officeart/2005/8/layout/list1"/>
    <dgm:cxn modelId="{A3A197EB-4055-4EBE-A8E8-C9282C11B54C}" type="presParOf" srcId="{3795D32F-5CB8-40A6-BA55-36A99D894392}" destId="{9136EC83-941B-4D90-88FE-F2688E051BA2}" srcOrd="14" destOrd="0" presId="urn:microsoft.com/office/officeart/2005/8/layout/list1"/>
    <dgm:cxn modelId="{78C4377F-E2DF-4A18-8A13-8C282F406E2B}" type="presParOf" srcId="{3795D32F-5CB8-40A6-BA55-36A99D894392}" destId="{D53EC562-601A-4B1C-88E4-CDDD97DBCEF6}" srcOrd="15" destOrd="0" presId="urn:microsoft.com/office/officeart/2005/8/layout/list1"/>
    <dgm:cxn modelId="{F1E90815-EEFF-4EA9-BF56-ED08F917C458}" type="presParOf" srcId="{3795D32F-5CB8-40A6-BA55-36A99D894392}" destId="{67B5F0D1-01D6-4595-BC89-DBAE9936E7DF}" srcOrd="16" destOrd="0" presId="urn:microsoft.com/office/officeart/2005/8/layout/list1"/>
    <dgm:cxn modelId="{E772E69C-361A-467F-B858-91790E24BC42}" type="presParOf" srcId="{67B5F0D1-01D6-4595-BC89-DBAE9936E7DF}" destId="{193913B6-1001-44F3-B227-B0C67A59191F}" srcOrd="0" destOrd="0" presId="urn:microsoft.com/office/officeart/2005/8/layout/list1"/>
    <dgm:cxn modelId="{8CAD5AAD-7CED-4D41-81B5-524A7205B50C}" type="presParOf" srcId="{67B5F0D1-01D6-4595-BC89-DBAE9936E7DF}" destId="{D15FD9EB-DA14-4349-9AC2-955E85D36C00}" srcOrd="1" destOrd="0" presId="urn:microsoft.com/office/officeart/2005/8/layout/list1"/>
    <dgm:cxn modelId="{D76EBB5A-CDC1-4952-9922-30D0374C24BC}" type="presParOf" srcId="{3795D32F-5CB8-40A6-BA55-36A99D894392}" destId="{D99F7682-21F2-4D23-8A1F-BC6B0EA8B913}" srcOrd="17" destOrd="0" presId="urn:microsoft.com/office/officeart/2005/8/layout/list1"/>
    <dgm:cxn modelId="{5A8D98D4-3432-44F6-B68D-358F109B2FE8}" type="presParOf" srcId="{3795D32F-5CB8-40A6-BA55-36A99D894392}" destId="{F1F0BFCC-A864-4DF1-9CE5-88C8A3303679}" srcOrd="18" destOrd="0" presId="urn:microsoft.com/office/officeart/2005/8/layout/list1"/>
    <dgm:cxn modelId="{80FCD1EB-B4C6-45CB-89E9-0E07FF80439C}" type="presParOf" srcId="{3795D32F-5CB8-40A6-BA55-36A99D894392}" destId="{37C3380E-4511-45EE-B084-50121F717D24}" srcOrd="19" destOrd="0" presId="urn:microsoft.com/office/officeart/2005/8/layout/list1"/>
    <dgm:cxn modelId="{1761AB60-471D-4EAD-9864-B2D0D9676937}" type="presParOf" srcId="{3795D32F-5CB8-40A6-BA55-36A99D894392}" destId="{3A1222C3-C3A7-465A-A599-CC5D998A93C8}" srcOrd="20" destOrd="0" presId="urn:microsoft.com/office/officeart/2005/8/layout/list1"/>
    <dgm:cxn modelId="{D5AD8F60-89CB-40BA-B3D5-356C4F692463}" type="presParOf" srcId="{3A1222C3-C3A7-465A-A599-CC5D998A93C8}" destId="{9A24C2B9-C5A1-493B-9E46-210B872E928C}" srcOrd="0" destOrd="0" presId="urn:microsoft.com/office/officeart/2005/8/layout/list1"/>
    <dgm:cxn modelId="{5232E537-D5EE-4F9F-AE04-73D38A634836}" type="presParOf" srcId="{3A1222C3-C3A7-465A-A599-CC5D998A93C8}" destId="{DEFB67C0-788A-4A94-A3BE-76114D16EA5A}" srcOrd="1" destOrd="0" presId="urn:microsoft.com/office/officeart/2005/8/layout/list1"/>
    <dgm:cxn modelId="{2C6DE33A-34C1-4E09-B380-277C1D3B797F}" type="presParOf" srcId="{3795D32F-5CB8-40A6-BA55-36A99D894392}" destId="{D3B45B69-50FA-4A4D-9A1C-92490970A864}" srcOrd="21" destOrd="0" presId="urn:microsoft.com/office/officeart/2005/8/layout/list1"/>
    <dgm:cxn modelId="{70018650-D853-4D7F-846A-41C1CB22D90D}" type="presParOf" srcId="{3795D32F-5CB8-40A6-BA55-36A99D894392}" destId="{3C15435D-EA9F-4D20-9CD5-E36D76D64D39}"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588135-4CE3-4F96-BDC8-F3E38FA4EF2C}" type="datetimeFigureOut">
              <a:rPr lang="en-US" smtClean="0"/>
              <a:t>8/16/2016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E6C4EB-B267-4BEE-BEAD-2FEB4A641A0F}" type="slidenum">
              <a:rPr lang="en-US" smtClean="0"/>
              <a:t>‹#›</a:t>
            </a:fld>
            <a:endParaRPr lang="en-US"/>
          </a:p>
        </p:txBody>
      </p:sp>
    </p:spTree>
    <p:extLst>
      <p:ext uri="{BB962C8B-B14F-4D97-AF65-F5344CB8AC3E}">
        <p14:creationId xmlns:p14="http://schemas.microsoft.com/office/powerpoint/2010/main" val="2420412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47AC76-0DE8-4E90-9334-07E34C722696}" type="datetimeFigureOut">
              <a:rPr lang="en-US" smtClean="0"/>
              <a:t>8/16/2016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DBD10A-9A7F-4C65-862B-BAB12B4628AF}" type="slidenum">
              <a:rPr lang="en-US" smtClean="0"/>
              <a:t>‹#›</a:t>
            </a:fld>
            <a:endParaRPr lang="en-US"/>
          </a:p>
        </p:txBody>
      </p:sp>
    </p:spTree>
    <p:extLst>
      <p:ext uri="{BB962C8B-B14F-4D97-AF65-F5344CB8AC3E}">
        <p14:creationId xmlns:p14="http://schemas.microsoft.com/office/powerpoint/2010/main" val="287771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have been asked to speak to you this morning regarding the Women’s Council of REALTORS Big Picture!  So, lets get started shall we??</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a:t>
            </a:fld>
            <a:endParaRPr lang="en-US"/>
          </a:p>
        </p:txBody>
      </p:sp>
    </p:spTree>
    <p:extLst>
      <p:ext uri="{BB962C8B-B14F-4D97-AF65-F5344CB8AC3E}">
        <p14:creationId xmlns:p14="http://schemas.microsoft.com/office/powerpoint/2010/main" val="86603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a:t>
            </a:r>
            <a:r>
              <a:rPr lang="en-US" baseline="0" dirty="0" smtClean="0"/>
              <a:t> is the break down….</a:t>
            </a:r>
          </a:p>
          <a:p>
            <a:r>
              <a:rPr lang="en-US" baseline="0" dirty="0" smtClean="0"/>
              <a:t>Everything….and I mean everything starts with the Members… Leaders are not leaders without followers or our members in this case!</a:t>
            </a:r>
          </a:p>
          <a:p>
            <a:endParaRPr lang="en-US" baseline="0" dirty="0" smtClean="0"/>
          </a:p>
          <a:p>
            <a:r>
              <a:rPr lang="en-US" baseline="0" dirty="0" smtClean="0"/>
              <a:t>Then we have our local Presidents</a:t>
            </a:r>
          </a:p>
          <a:p>
            <a:r>
              <a:rPr lang="en-US" baseline="0" dirty="0" smtClean="0"/>
              <a:t>Followed by the State Governors (which we have two because of our growth in membership) </a:t>
            </a:r>
          </a:p>
          <a:p>
            <a:r>
              <a:rPr lang="en-US" baseline="0" dirty="0" smtClean="0"/>
              <a:t>And the State President</a:t>
            </a:r>
          </a:p>
          <a:p>
            <a:endParaRPr lang="en-US" baseline="0" dirty="0" smtClean="0"/>
          </a:p>
          <a:p>
            <a:endParaRPr lang="en-US" dirty="0"/>
          </a:p>
          <a:p>
            <a:r>
              <a:rPr lang="en-US" baseline="0" dirty="0" smtClean="0">
                <a:solidFill>
                  <a:srgbClr val="FF0000"/>
                </a:solidFill>
              </a:rPr>
              <a:t>Next up is the boss of the Region…. </a:t>
            </a:r>
            <a:r>
              <a:rPr lang="en-US" dirty="0" smtClean="0">
                <a:solidFill>
                  <a:srgbClr val="FF0000"/>
                </a:solidFill>
              </a:rPr>
              <a:t>Insert your region information here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8DBD10A-9A7F-4C65-862B-BAB12B4628AF}" type="slidenum">
              <a:rPr lang="en-US" smtClean="0"/>
              <a:t>10</a:t>
            </a:fld>
            <a:endParaRPr lang="en-US"/>
          </a:p>
        </p:txBody>
      </p:sp>
    </p:spTree>
    <p:extLst>
      <p:ext uri="{BB962C8B-B14F-4D97-AF65-F5344CB8AC3E}">
        <p14:creationId xmlns:p14="http://schemas.microsoft.com/office/powerpoint/2010/main" val="236024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quote Dr. Seuss….OH THE PLACES YOU’LL GO!</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11</a:t>
            </a:fld>
            <a:endParaRPr lang="en-US"/>
          </a:p>
        </p:txBody>
      </p:sp>
    </p:spTree>
    <p:extLst>
      <p:ext uri="{BB962C8B-B14F-4D97-AF65-F5344CB8AC3E}">
        <p14:creationId xmlns:p14="http://schemas.microsoft.com/office/powerpoint/2010/main" val="315590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all fun and games.</a:t>
            </a:r>
          </a:p>
          <a:p>
            <a:r>
              <a:rPr lang="en-US" baseline="0" dirty="0" smtClean="0">
                <a:solidFill>
                  <a:srgbClr val="C00000"/>
                </a:solidFill>
                <a:latin typeface="Arial Narrow" panose="020B0606020202030204" pitchFamily="34" charset="0"/>
              </a:rPr>
              <a:t>Insert all events in your area</a:t>
            </a:r>
          </a:p>
          <a:p>
            <a:r>
              <a:rPr lang="en-US" baseline="0" dirty="0" smtClean="0"/>
              <a:t>Note that your networks are sending you to these different conferences.  You will be expected to attend!  There is plenty of time to sightsee…when the conference is in play…you DON’T play…you show up and participate!</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12</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one of the really great things National</a:t>
            </a:r>
            <a:r>
              <a:rPr lang="en-US" baseline="0" dirty="0" smtClean="0"/>
              <a:t> has is the website.  And each chapter gets their own chapter website. I have been on everyone of the chapter websites and this is something that we are not taking full advantage of.  </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13</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you are on the www.wcr.org.</a:t>
            </a:r>
            <a:r>
              <a:rPr lang="en-US" baseline="0" dirty="0" smtClean="0"/>
              <a:t>  DON’T FORGET.  </a:t>
            </a:r>
          </a:p>
          <a:p>
            <a:r>
              <a:rPr lang="en-US" baseline="0" dirty="0" smtClean="0"/>
              <a:t>Complete your profile…talk yourself up…Upload a CURRENT picture.  This is where members search for the perfect Women’s Council member to send referrals to.  If your profile is not updated that referral could easily go to someone else.</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14</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cool online</a:t>
            </a:r>
            <a:r>
              <a:rPr lang="en-US" baseline="0" dirty="0" smtClean="0"/>
              <a:t> store!</a:t>
            </a:r>
          </a:p>
          <a:p>
            <a:endParaRPr lang="en-US" baseline="0" dirty="0" smtClean="0"/>
          </a:p>
          <a:p>
            <a:pPr algn="ctr"/>
            <a:r>
              <a:rPr lang="en-US" baseline="0" dirty="0" smtClean="0"/>
              <a:t>Check it out….load up on the WCR products</a:t>
            </a:r>
            <a:endParaRPr lang="en-US" dirty="0"/>
          </a:p>
          <a:p>
            <a:pPr algn="ctr"/>
            <a:endParaRPr lang="en-US" baseline="0" dirty="0" smtClean="0"/>
          </a:p>
        </p:txBody>
      </p:sp>
      <p:sp>
        <p:nvSpPr>
          <p:cNvPr id="4" name="Slide Number Placeholder 3"/>
          <p:cNvSpPr>
            <a:spLocks noGrp="1"/>
          </p:cNvSpPr>
          <p:nvPr>
            <p:ph type="sldNum" sz="quarter" idx="10"/>
          </p:nvPr>
        </p:nvSpPr>
        <p:spPr/>
        <p:txBody>
          <a:bodyPr/>
          <a:lstStyle/>
          <a:p>
            <a:fld id="{28DBD10A-9A7F-4C65-862B-BAB12B4628AF}" type="slidenum">
              <a:rPr lang="en-US" smtClean="0"/>
              <a:t>15</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Management Network…aka PMN</a:t>
            </a:r>
          </a:p>
          <a:p>
            <a:r>
              <a:rPr lang="en-US" dirty="0" smtClean="0"/>
              <a:t>A</a:t>
            </a:r>
            <a:r>
              <a:rPr lang="en-US" baseline="0" dirty="0" smtClean="0"/>
              <a:t> REALTOR family designation.</a:t>
            </a:r>
          </a:p>
          <a:p>
            <a:endParaRPr lang="en-US" baseline="0" dirty="0" smtClean="0"/>
          </a:p>
          <a:p>
            <a:r>
              <a:rPr lang="en-US" baseline="0" dirty="0" smtClean="0"/>
              <a:t>PMN is intensified Professional Performance Training</a:t>
            </a:r>
          </a:p>
          <a:p>
            <a:r>
              <a:rPr lang="en-US" baseline="0" dirty="0" smtClean="0"/>
              <a:t>With 5 courses available as well as the possibility of some NAR designations!  You have 2 options and even the possibility of a discount with Fast Track availability.</a:t>
            </a:r>
          </a:p>
          <a:p>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16</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final note…Everyone of</a:t>
            </a:r>
            <a:r>
              <a:rPr lang="en-US" baseline="0" dirty="0" smtClean="0"/>
              <a:t> you is going to have the opportunity to contribute to the council in a profound way…as well as influence members at the local, state and national level… so, </a:t>
            </a:r>
            <a:r>
              <a:rPr lang="en-US" i="1" baseline="0" dirty="0" smtClean="0">
                <a:solidFill>
                  <a:srgbClr val="C00000"/>
                </a:solidFill>
              </a:rPr>
              <a:t>READ slide!</a:t>
            </a:r>
          </a:p>
          <a:p>
            <a:endParaRPr lang="en-US" baseline="0" dirty="0" smtClean="0"/>
          </a:p>
          <a:p>
            <a:r>
              <a:rPr lang="en-US" baseline="0" dirty="0" smtClean="0"/>
              <a:t>Let the adventure begin!</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17</a:t>
            </a:fld>
            <a:endParaRPr lang="en-US"/>
          </a:p>
        </p:txBody>
      </p:sp>
    </p:spTree>
    <p:extLst>
      <p:ext uri="{BB962C8B-B14F-4D97-AF65-F5344CB8AC3E}">
        <p14:creationId xmlns:p14="http://schemas.microsoft.com/office/powerpoint/2010/main" val="320899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where it all started!  </a:t>
            </a:r>
          </a:p>
          <a:p>
            <a:endParaRPr lang="en-US" dirty="0" smtClean="0"/>
          </a:p>
          <a:p>
            <a:r>
              <a:rPr lang="en-US" dirty="0" smtClean="0"/>
              <a:t>The</a:t>
            </a:r>
            <a:r>
              <a:rPr lang="en-US" baseline="0" dirty="0" smtClean="0"/>
              <a:t> actual birth of the Women’s Council of REALTORS was in 1938 in Milwaukee of all places!   </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2</a:t>
            </a:fld>
            <a:endParaRPr lang="en-US"/>
          </a:p>
        </p:txBody>
      </p:sp>
    </p:spTree>
    <p:extLst>
      <p:ext uri="{BB962C8B-B14F-4D97-AF65-F5344CB8AC3E}">
        <p14:creationId xmlns:p14="http://schemas.microsoft.com/office/powerpoint/2010/main" val="260983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slide…that is right…TOGETHER WE ARE UNSTOPPABLE.  So, let’s get a little more specific!</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3</a:t>
            </a:fld>
            <a:endParaRPr lang="en-US"/>
          </a:p>
        </p:txBody>
      </p:sp>
    </p:spTree>
    <p:extLst>
      <p:ext uri="{BB962C8B-B14F-4D97-AF65-F5344CB8AC3E}">
        <p14:creationId xmlns:p14="http://schemas.microsoft.com/office/powerpoint/2010/main" val="179234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Council has a very powerful Mission Statement..  READ SLIDE.  </a:t>
            </a:r>
          </a:p>
          <a:p>
            <a:r>
              <a:rPr lang="en-US" baseline="0" dirty="0" smtClean="0"/>
              <a:t/>
            </a:r>
            <a:br>
              <a:rPr lang="en-US" baseline="0" dirty="0" smtClean="0"/>
            </a:br>
            <a:r>
              <a:rPr lang="en-US" baseline="0" dirty="0" smtClean="0"/>
              <a:t>Join me in reading our Mission statement out-loud together.   GREAT!</a:t>
            </a:r>
          </a:p>
          <a:p>
            <a:endParaRPr lang="en-US" baseline="0" dirty="0" smtClean="0"/>
          </a:p>
          <a:p>
            <a:r>
              <a:rPr lang="en-US" baseline="0" dirty="0" smtClean="0"/>
              <a:t>Take the time to memorize this statement.  It really does an excellent job summarizing who were are and what our ultimate goal is.  </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4</a:t>
            </a:fld>
            <a:endParaRPr lang="en-US"/>
          </a:p>
        </p:txBody>
      </p:sp>
    </p:spTree>
    <p:extLst>
      <p:ext uri="{BB962C8B-B14F-4D97-AF65-F5344CB8AC3E}">
        <p14:creationId xmlns:p14="http://schemas.microsoft.com/office/powerpoint/2010/main" val="287900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rules of the game</a:t>
            </a:r>
          </a:p>
        </p:txBody>
      </p:sp>
      <p:sp>
        <p:nvSpPr>
          <p:cNvPr id="4" name="Slide Number Placeholder 3"/>
          <p:cNvSpPr>
            <a:spLocks noGrp="1"/>
          </p:cNvSpPr>
          <p:nvPr>
            <p:ph type="sldNum" sz="quarter" idx="10"/>
          </p:nvPr>
        </p:nvSpPr>
        <p:spPr/>
        <p:txBody>
          <a:bodyPr/>
          <a:lstStyle/>
          <a:p>
            <a:fld id="{28DBD10A-9A7F-4C65-862B-BAB12B4628AF}" type="slidenum">
              <a:rPr lang="en-US" smtClean="0"/>
              <a:t>5</a:t>
            </a:fld>
            <a:endParaRPr lang="en-US"/>
          </a:p>
        </p:txBody>
      </p:sp>
    </p:spTree>
    <p:extLst>
      <p:ext uri="{BB962C8B-B14F-4D97-AF65-F5344CB8AC3E}">
        <p14:creationId xmlns:p14="http://schemas.microsoft.com/office/powerpoint/2010/main" val="338409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slide…Thank you Mr. Mandela…I could not have said it better myself!  </a:t>
            </a:r>
          </a:p>
          <a:p>
            <a:endParaRPr lang="en-US" baseline="0" dirty="0" smtClean="0"/>
          </a:p>
          <a:p>
            <a:r>
              <a:rPr lang="en-US" baseline="0" dirty="0" smtClean="0"/>
              <a:t>Members of the Women’s Council of REALTORS are people in our industry with a vision that they put into ACTION!</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6</a:t>
            </a:fld>
            <a:endParaRPr lang="en-US"/>
          </a:p>
        </p:txBody>
      </p:sp>
    </p:spTree>
    <p:extLst>
      <p:ext uri="{BB962C8B-B14F-4D97-AF65-F5344CB8AC3E}">
        <p14:creationId xmlns:p14="http://schemas.microsoft.com/office/powerpoint/2010/main" val="33674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break</a:t>
            </a:r>
            <a:r>
              <a:rPr lang="en-US" baseline="0" dirty="0" smtClean="0"/>
              <a:t> down the Women’s Council of REALTORS Vision!</a:t>
            </a:r>
          </a:p>
          <a:p>
            <a:endParaRPr lang="en-US" baseline="0" dirty="0" smtClean="0"/>
          </a:p>
          <a:p>
            <a:r>
              <a:rPr lang="en-US" baseline="0" dirty="0" smtClean="0"/>
              <a:t>We are tasked with facilitating the professional growth….</a:t>
            </a:r>
          </a:p>
          <a:p>
            <a:endParaRPr lang="en-US" baseline="0" dirty="0" smtClean="0"/>
          </a:p>
          <a:p>
            <a:r>
              <a:rPr lang="en-US" baseline="0" dirty="0" smtClean="0"/>
              <a:t>We have got it together…dynamic, accessible, with a diverse network….</a:t>
            </a:r>
          </a:p>
          <a:p>
            <a:endParaRPr lang="en-US" baseline="0" dirty="0" smtClean="0"/>
          </a:p>
          <a:p>
            <a:r>
              <a:rPr lang="en-US" baseline="0" dirty="0" smtClean="0"/>
              <a:t>We encourage strong leaders…</a:t>
            </a:r>
          </a:p>
          <a:p>
            <a:endParaRPr lang="en-US" baseline="0" dirty="0" smtClean="0"/>
          </a:p>
          <a:p>
            <a:r>
              <a:rPr lang="en-US" baseline="0" dirty="0" smtClean="0"/>
              <a:t>Always promoting the achievements…</a:t>
            </a:r>
          </a:p>
          <a:p>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7</a:t>
            </a:fld>
            <a:endParaRPr lang="en-US"/>
          </a:p>
        </p:txBody>
      </p:sp>
    </p:spTree>
    <p:extLst>
      <p:ext uri="{BB962C8B-B14F-4D97-AF65-F5344CB8AC3E}">
        <p14:creationId xmlns:p14="http://schemas.microsoft.com/office/powerpoint/2010/main" val="111205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are a magnet for….</a:t>
            </a:r>
          </a:p>
          <a:p>
            <a:endParaRPr lang="en-US" sz="2000" baseline="0" dirty="0" smtClean="0"/>
          </a:p>
          <a:p>
            <a:r>
              <a:rPr lang="en-US" sz="2000" baseline="0" dirty="0" smtClean="0"/>
              <a:t>Sought after by other organizations</a:t>
            </a:r>
          </a:p>
          <a:p>
            <a:endParaRPr lang="en-US" sz="2000" baseline="0" dirty="0" smtClean="0"/>
          </a:p>
          <a:p>
            <a:r>
              <a:rPr lang="en-US" sz="2000" baseline="0" dirty="0" smtClean="0"/>
              <a:t>Our Chapters are consistently delivering value and provide….</a:t>
            </a:r>
          </a:p>
          <a:p>
            <a:endParaRPr lang="en-US" sz="2000" baseline="0" dirty="0" smtClean="0"/>
          </a:p>
          <a:p>
            <a:r>
              <a:rPr lang="en-US" sz="2000" baseline="0" dirty="0" smtClean="0"/>
              <a:t>Do NOT underestimate us….we are a strong organization with…..</a:t>
            </a:r>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fld id="{28DBD10A-9A7F-4C65-862B-BAB12B4628AF}" type="slidenum">
              <a:rPr lang="en-US" smtClean="0"/>
              <a:t>8</a:t>
            </a:fld>
            <a:endParaRPr lang="en-US"/>
          </a:p>
        </p:txBody>
      </p:sp>
    </p:spTree>
    <p:extLst>
      <p:ext uri="{BB962C8B-B14F-4D97-AF65-F5344CB8AC3E}">
        <p14:creationId xmlns:p14="http://schemas.microsoft.com/office/powerpoint/2010/main" val="37839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Women’s Council of REALTORS CORE Values are spelled out in the  Strategic Framework</a:t>
            </a:r>
          </a:p>
          <a:p>
            <a:endParaRPr lang="en-US" baseline="0" dirty="0" smtClean="0"/>
          </a:p>
          <a:p>
            <a:r>
              <a:rPr lang="en-US" baseline="0" dirty="0" smtClean="0"/>
              <a:t>Professional Credibility – we are career professionals committed to excellence</a:t>
            </a:r>
          </a:p>
          <a:p>
            <a:r>
              <a:rPr lang="en-US" baseline="0" dirty="0" smtClean="0"/>
              <a:t>Power of Relationships – the Council provides and encourages an environment of collaboration.  We believe when the members share their time, talent and experience the entire 	                 industry advances.</a:t>
            </a:r>
          </a:p>
          <a:p>
            <a:r>
              <a:rPr lang="en-US" baseline="0" dirty="0" smtClean="0"/>
              <a:t>Leadership – every business, industry must have leaders.  Members of the </a:t>
            </a:r>
            <a:r>
              <a:rPr lang="en-US" baseline="0" dirty="0" err="1" smtClean="0"/>
              <a:t>Womens</a:t>
            </a:r>
            <a:r>
              <a:rPr lang="en-US" baseline="0" dirty="0" smtClean="0"/>
              <a:t> Council of REALTORS develop and apply new found leadership skills and qualities.</a:t>
            </a:r>
          </a:p>
          <a:p>
            <a:r>
              <a:rPr lang="en-US" baseline="0" dirty="0" smtClean="0"/>
              <a:t>Diversity – Our network is enriched through the celebration of and active outreach to the full diversity of our industry!</a:t>
            </a:r>
          </a:p>
          <a:p>
            <a:r>
              <a:rPr lang="en-US" baseline="0" dirty="0" smtClean="0"/>
              <a:t>Involvement – Participation in the Women’s Council of REALTORS is the opportunity to contribute to change.</a:t>
            </a:r>
          </a:p>
          <a:p>
            <a:r>
              <a:rPr lang="en-US" baseline="0" dirty="0" smtClean="0"/>
              <a:t>Success – Success brings credibility, influence and greater opportunity </a:t>
            </a:r>
          </a:p>
          <a:p>
            <a:r>
              <a:rPr lang="en-US" baseline="0" dirty="0" smtClean="0"/>
              <a:t>Influence – Positive change comes from the inclusion of our perspectives not only in the real estate industry but the broader community!</a:t>
            </a:r>
            <a:endParaRPr lang="en-US" dirty="0"/>
          </a:p>
        </p:txBody>
      </p:sp>
      <p:sp>
        <p:nvSpPr>
          <p:cNvPr id="4" name="Slide Number Placeholder 3"/>
          <p:cNvSpPr>
            <a:spLocks noGrp="1"/>
          </p:cNvSpPr>
          <p:nvPr>
            <p:ph type="sldNum" sz="quarter" idx="10"/>
          </p:nvPr>
        </p:nvSpPr>
        <p:spPr/>
        <p:txBody>
          <a:bodyPr/>
          <a:lstStyle/>
          <a:p>
            <a:fld id="{28DBD10A-9A7F-4C65-862B-BAB12B4628AF}" type="slidenum">
              <a:rPr lang="en-US" smtClean="0"/>
              <a:t>9</a:t>
            </a:fld>
            <a:endParaRPr lang="en-US"/>
          </a:p>
        </p:txBody>
      </p:sp>
    </p:spTree>
    <p:extLst>
      <p:ext uri="{BB962C8B-B14F-4D97-AF65-F5344CB8AC3E}">
        <p14:creationId xmlns:p14="http://schemas.microsoft.com/office/powerpoint/2010/main" val="187468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E609F-6AC4-43EF-AB4F-3C1445552BE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248243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609F-6AC4-43EF-AB4F-3C1445552BE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80143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609F-6AC4-43EF-AB4F-3C1445552BE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1513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E609F-6AC4-43EF-AB4F-3C1445552BE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280486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E609F-6AC4-43EF-AB4F-3C1445552BE5}"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29410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E609F-6AC4-43EF-AB4F-3C1445552BE5}"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3501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E609F-6AC4-43EF-AB4F-3C1445552BE5}"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3658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E609F-6AC4-43EF-AB4F-3C1445552BE5}"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6696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E609F-6AC4-43EF-AB4F-3C1445552BE5}"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133316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E609F-6AC4-43EF-AB4F-3C1445552BE5}"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95876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E609F-6AC4-43EF-AB4F-3C1445552BE5}"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EC39-BC28-45F9-9921-D057918982B0}" type="slidenum">
              <a:rPr lang="en-US" smtClean="0"/>
              <a:t>‹#›</a:t>
            </a:fld>
            <a:endParaRPr lang="en-US"/>
          </a:p>
        </p:txBody>
      </p:sp>
    </p:spTree>
    <p:extLst>
      <p:ext uri="{BB962C8B-B14F-4D97-AF65-F5344CB8AC3E}">
        <p14:creationId xmlns:p14="http://schemas.microsoft.com/office/powerpoint/2010/main" val="21334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E609F-6AC4-43EF-AB4F-3C1445552BE5}" type="datetimeFigureOut">
              <a:rPr lang="en-US" smtClean="0"/>
              <a:t>8/16/2016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EC39-BC28-45F9-9921-D057918982B0}" type="slidenum">
              <a:rPr lang="en-US" smtClean="0"/>
              <a:t>‹#›</a:t>
            </a:fld>
            <a:endParaRPr lang="en-US"/>
          </a:p>
        </p:txBody>
      </p:sp>
    </p:spTree>
    <p:extLst>
      <p:ext uri="{BB962C8B-B14F-4D97-AF65-F5344CB8AC3E}">
        <p14:creationId xmlns:p14="http://schemas.microsoft.com/office/powerpoint/2010/main" val="170522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jpg"/><Relationship Id="rId4" Type="http://schemas.openxmlformats.org/officeDocument/2006/relationships/image" Target="../media/image2.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3.jpg"/><Relationship Id="rId5" Type="http://schemas.openxmlformats.org/officeDocument/2006/relationships/diagramData" Target="../diagrams/data3.xml"/><Relationship Id="rId10" Type="http://schemas.openxmlformats.org/officeDocument/2006/relationships/image" Target="../media/image16.jpeg"/><Relationship Id="rId4" Type="http://schemas.openxmlformats.org/officeDocument/2006/relationships/image" Target="../media/image2.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wcr.org/" TargetMode="External"/><Relationship Id="rId5" Type="http://schemas.openxmlformats.org/officeDocument/2006/relationships/image" Target="../media/image1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hyperlink" Target="http://www.realtorteamstore.com/" TargetMode="External"/><Relationship Id="rId13" Type="http://schemas.openxmlformats.org/officeDocument/2006/relationships/image" Target="../media/image23.jpeg"/><Relationship Id="rId18" Type="http://schemas.openxmlformats.org/officeDocument/2006/relationships/hyperlink" Target="mailto:service@teamstore.com" TargetMode="External"/><Relationship Id="rId3" Type="http://schemas.openxmlformats.org/officeDocument/2006/relationships/image" Target="../media/image1.jpeg"/><Relationship Id="rId7" Type="http://schemas.openxmlformats.org/officeDocument/2006/relationships/hyperlink" Target="http://www.shopwcr.com/" TargetMode="Externa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15.xml"/><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hyperlink" Target="mailto:Service@teamstoreonline.com" TargetMode="External"/><Relationship Id="rId5" Type="http://schemas.openxmlformats.org/officeDocument/2006/relationships/image" Target="../media/image20.gif"/><Relationship Id="rId15" Type="http://schemas.openxmlformats.org/officeDocument/2006/relationships/image" Target="../media/image25.jpeg"/><Relationship Id="rId10" Type="http://schemas.openxmlformats.org/officeDocument/2006/relationships/hyperlink" Target="http://teamstoreonline.com/" TargetMode="External"/><Relationship Id="rId19"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hyperlink" Target="http://www.iremteamstore.com/" TargetMode="External"/><Relationship Id="rId1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8.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jpeg"/><Relationship Id="rId5" Type="http://schemas.openxmlformats.org/officeDocument/2006/relationships/image" Target="../media/image4.jpeg"/><Relationship Id="rId10" Type="http://schemas.microsoft.com/office/2007/relationships/hdphoto" Target="../media/hdphoto2.wdp"/><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3.jpg"/><Relationship Id="rId5" Type="http://schemas.openxmlformats.org/officeDocument/2006/relationships/diagramData" Target="../diagrams/data1.xml"/><Relationship Id="rId10" Type="http://schemas.openxmlformats.org/officeDocument/2006/relationships/image" Target="../media/image13.jpeg"/><Relationship Id="rId4" Type="http://schemas.openxmlformats.org/officeDocument/2006/relationships/image" Target="../media/image2.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0" y="1992928"/>
            <a:ext cx="9151374" cy="2590800"/>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5108272"/>
            <a:ext cx="4663440" cy="1435711"/>
          </a:xfrm>
          <a:prstGeom prst="rect">
            <a:avLst/>
          </a:prstGeom>
        </p:spPr>
      </p:pic>
    </p:spTree>
    <p:extLst>
      <p:ext uri="{BB962C8B-B14F-4D97-AF65-F5344CB8AC3E}">
        <p14:creationId xmlns:p14="http://schemas.microsoft.com/office/powerpoint/2010/main" val="115464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2" y="-4737"/>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2110400265"/>
              </p:ext>
            </p:extLst>
          </p:nvPr>
        </p:nvGraphicFramePr>
        <p:xfrm>
          <a:off x="2667000" y="179388"/>
          <a:ext cx="6172200" cy="53832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rot="18018269">
            <a:off x="5355544" y="3813019"/>
            <a:ext cx="3574505" cy="400110"/>
          </a:xfrm>
          <a:prstGeom prst="rect">
            <a:avLst/>
          </a:prstGeom>
          <a:noFill/>
          <a:effectLst>
            <a:glow rad="63500">
              <a:srgbClr val="FFC000">
                <a:alpha val="40000"/>
              </a:srgbClr>
            </a:glow>
          </a:effectLst>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All Active Past National </a:t>
            </a:r>
            <a:r>
              <a:rPr lang="en-US" sz="2000" b="1" dirty="0" smtClean="0">
                <a:solidFill>
                  <a:srgbClr val="FFFF00"/>
                </a:solidFill>
                <a:effectLst>
                  <a:outerShdw blurRad="38100" dist="38100" dir="2700000" algn="tl">
                    <a:srgbClr val="000000">
                      <a:alpha val="43137"/>
                    </a:srgbClr>
                  </a:outerShdw>
                </a:effectLst>
              </a:rPr>
              <a:t>Presidents</a:t>
            </a:r>
            <a:endParaRPr lang="en-US"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3220192" y="2286000"/>
            <a:ext cx="4987926" cy="92333"/>
          </a:xfrm>
          <a:prstGeom prst="rect">
            <a:avLst/>
          </a:prstGeom>
          <a:solidFill>
            <a:schemeClr val="tx2"/>
          </a:solidFill>
        </p:spPr>
        <p:txBody>
          <a:bodyPr wrap="square" rtlCol="0">
            <a:spAutoFit/>
          </a:bodyPr>
          <a:lstStyle/>
          <a:p>
            <a:endParaRPr lang="en-US" dirty="0"/>
          </a:p>
        </p:txBody>
      </p:sp>
      <p:sp>
        <p:nvSpPr>
          <p:cNvPr id="13" name="TextBox 12"/>
          <p:cNvSpPr txBox="1"/>
          <p:nvPr/>
        </p:nvSpPr>
        <p:spPr>
          <a:xfrm>
            <a:off x="1295400" y="3276600"/>
            <a:ext cx="2885497" cy="2277547"/>
          </a:xfrm>
          <a:prstGeom prst="rect">
            <a:avLst/>
          </a:prstGeom>
          <a:solidFill>
            <a:schemeClr val="accent6"/>
          </a:solidFill>
          <a:ln>
            <a:noFill/>
          </a:ln>
          <a:effectLst>
            <a:glow rad="228600">
              <a:schemeClr val="accent6">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iblet"/>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en-US" sz="1600" b="1" dirty="0" smtClean="0">
                <a:solidFill>
                  <a:schemeClr val="tx1"/>
                </a:solidFill>
                <a:effectLst>
                  <a:outerShdw blurRad="38100" dist="38100" dir="2700000" algn="tl">
                    <a:srgbClr val="000000">
                      <a:alpha val="43137"/>
                    </a:srgbClr>
                  </a:outerShdw>
                </a:effectLst>
              </a:rPr>
              <a:t>President</a:t>
            </a:r>
          </a:p>
          <a:p>
            <a:pPr algn="r"/>
            <a:r>
              <a:rPr lang="en-US" sz="1600" b="1" dirty="0" smtClean="0">
                <a:solidFill>
                  <a:schemeClr val="tx1"/>
                </a:solidFill>
                <a:effectLst>
                  <a:outerShdw blurRad="38100" dist="38100" dir="2700000" algn="tl">
                    <a:srgbClr val="000000">
                      <a:alpha val="43137"/>
                    </a:srgbClr>
                  </a:outerShdw>
                </a:effectLst>
              </a:rPr>
              <a:t>President-Elect</a:t>
            </a:r>
          </a:p>
          <a:p>
            <a:pPr algn="r"/>
            <a:r>
              <a:rPr lang="en-US" sz="1600" b="1" dirty="0" smtClean="0">
                <a:solidFill>
                  <a:schemeClr val="tx1"/>
                </a:solidFill>
                <a:effectLst>
                  <a:outerShdw blurRad="38100" dist="38100" dir="2700000" algn="tl">
                    <a:srgbClr val="000000">
                      <a:alpha val="43137"/>
                    </a:srgbClr>
                  </a:outerShdw>
                </a:effectLst>
              </a:rPr>
              <a:t>Recording Secretary</a:t>
            </a:r>
          </a:p>
          <a:p>
            <a:pPr algn="r"/>
            <a:r>
              <a:rPr lang="en-US" sz="1600" b="1" dirty="0" smtClean="0">
                <a:solidFill>
                  <a:schemeClr val="tx1"/>
                </a:solidFill>
                <a:effectLst>
                  <a:outerShdw blurRad="38100" dist="38100" dir="2700000" algn="tl">
                    <a:srgbClr val="000000">
                      <a:alpha val="43137"/>
                    </a:srgbClr>
                  </a:outerShdw>
                </a:effectLst>
              </a:rPr>
              <a:t>Financial Secretary</a:t>
            </a:r>
          </a:p>
          <a:p>
            <a:pPr algn="r"/>
            <a:r>
              <a:rPr lang="en-US" sz="1600" b="1" dirty="0" smtClean="0">
                <a:solidFill>
                  <a:schemeClr val="tx1"/>
                </a:solidFill>
                <a:effectLst>
                  <a:outerShdw blurRad="38100" dist="38100" dir="2700000" algn="tl">
                    <a:srgbClr val="000000">
                      <a:alpha val="43137"/>
                    </a:srgbClr>
                  </a:outerShdw>
                </a:effectLst>
              </a:rPr>
              <a:t>3 Immediate Past Presidents</a:t>
            </a:r>
          </a:p>
          <a:p>
            <a:pPr algn="r"/>
            <a:r>
              <a:rPr lang="en-US" sz="1600" b="1" dirty="0" smtClean="0">
                <a:solidFill>
                  <a:schemeClr val="tx1"/>
                </a:solidFill>
                <a:effectLst>
                  <a:outerShdw blurRad="38100" dist="38100" dir="2700000" algn="tl">
                    <a:srgbClr val="000000">
                      <a:alpha val="43137"/>
                    </a:srgbClr>
                  </a:outerShdw>
                </a:effectLst>
              </a:rPr>
              <a:t>WCR Representative</a:t>
            </a:r>
          </a:p>
          <a:p>
            <a:pPr algn="r"/>
            <a:r>
              <a:rPr lang="en-US" sz="1400" b="1" dirty="0">
                <a:solidFill>
                  <a:schemeClr val="tx1"/>
                </a:solidFill>
                <a:effectLst>
                  <a:outerShdw blurRad="38100" dist="38100" dir="2700000" algn="tl">
                    <a:srgbClr val="000000">
                      <a:alpha val="43137"/>
                    </a:srgbClr>
                  </a:outerShdw>
                </a:effectLst>
              </a:rPr>
              <a:t> </a:t>
            </a:r>
            <a:r>
              <a:rPr lang="en-US" sz="1400" b="1" dirty="0" smtClean="0">
                <a:solidFill>
                  <a:schemeClr val="tx1"/>
                </a:solidFill>
                <a:effectLst>
                  <a:outerShdw blurRad="38100" dist="38100" dir="2700000" algn="tl">
                    <a:srgbClr val="000000">
                      <a:alpha val="43137"/>
                    </a:srgbClr>
                  </a:outerShdw>
                </a:effectLst>
              </a:rPr>
              <a:t>            to NAR Executive Committee</a:t>
            </a:r>
          </a:p>
          <a:p>
            <a:pPr algn="r"/>
            <a:r>
              <a:rPr lang="en-US" sz="1600" b="1" dirty="0" smtClean="0">
                <a:solidFill>
                  <a:schemeClr val="tx1"/>
                </a:solidFill>
                <a:effectLst>
                  <a:outerShdw blurRad="38100" dist="38100" dir="2700000" algn="tl">
                    <a:srgbClr val="000000">
                      <a:alpha val="43137"/>
                    </a:srgbClr>
                  </a:outerShdw>
                </a:effectLst>
              </a:rPr>
              <a:t>3 Appointees</a:t>
            </a:r>
          </a:p>
          <a:p>
            <a:pPr algn="r"/>
            <a:r>
              <a:rPr lang="en-US" sz="1600" b="1" dirty="0" smtClean="0">
                <a:solidFill>
                  <a:schemeClr val="tx1"/>
                </a:solidFill>
                <a:effectLst>
                  <a:outerShdw blurRad="38100" dist="38100" dir="2700000" algn="tl">
                    <a:srgbClr val="000000">
                      <a:alpha val="43137"/>
                    </a:srgbClr>
                  </a:outerShdw>
                </a:effectLst>
              </a:rPr>
              <a:t>6 Elected</a:t>
            </a:r>
            <a:endParaRPr lang="en-US" sz="1600" b="1" dirty="0">
              <a:solidFill>
                <a:schemeClr val="tx1"/>
              </a:solidFill>
              <a:effectLst>
                <a:outerShdw blurRad="38100" dist="38100" dir="2700000" algn="tl">
                  <a:srgbClr val="000000">
                    <a:alpha val="43137"/>
                  </a:srgbClr>
                </a:outerShdw>
              </a:effectLst>
            </a:endParaRPr>
          </a:p>
        </p:txBody>
      </p:sp>
      <p:sp>
        <p:nvSpPr>
          <p:cNvPr id="14" name="Right Arrow 13"/>
          <p:cNvSpPr/>
          <p:nvPr/>
        </p:nvSpPr>
        <p:spPr>
          <a:xfrm>
            <a:off x="4180897" y="4714613"/>
            <a:ext cx="903589" cy="639981"/>
          </a:xfrm>
          <a:prstGeom prst="rightArrow">
            <a:avLst/>
          </a:prstGeom>
          <a:solidFill>
            <a:schemeClr val="accent6"/>
          </a:solidFill>
          <a:ln>
            <a:solidFill>
              <a:schemeClr val="accent6"/>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3235" y="2254734"/>
            <a:ext cx="2789505" cy="830997"/>
          </a:xfrm>
          <a:prstGeom prst="rect">
            <a:avLst/>
          </a:prstGeom>
          <a:solidFill>
            <a:srgbClr val="92D050"/>
          </a:solidFill>
          <a:ln>
            <a:solidFill>
              <a:srgbClr val="92D050"/>
            </a:solidFill>
          </a:ln>
          <a:effectLst>
            <a:glow rad="228600">
              <a:srgbClr val="92D05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ible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b="1" dirty="0" smtClean="0">
                <a:solidFill>
                  <a:schemeClr val="tx1"/>
                </a:solidFill>
                <a:effectLst>
                  <a:outerShdw blurRad="38100" dist="38100" dir="2700000" algn="tl">
                    <a:srgbClr val="000000">
                      <a:alpha val="43137"/>
                    </a:srgbClr>
                  </a:outerShdw>
                </a:effectLst>
              </a:rPr>
              <a:t>WCR Governing Board (plus Standing Committee Chairmen if they are not elected officers)</a:t>
            </a:r>
            <a:endParaRPr lang="en-US" sz="1600" b="1" dirty="0">
              <a:solidFill>
                <a:schemeClr val="tx1"/>
              </a:solidFill>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221268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 y="-119749"/>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R1siXuxKfEDEqq3xnrBzLZo8DH-nzSKo-SVY77ggBPqauaqLD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81200"/>
            <a:ext cx="520664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fanpop.com/images/image_uploads/The-Cat-in-the-Hat-dr--seuss-54084_129_35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87" y="465138"/>
            <a:ext cx="1926513" cy="52269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18626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4191633455"/>
              </p:ext>
            </p:extLst>
          </p:nvPr>
        </p:nvGraphicFramePr>
        <p:xfrm>
          <a:off x="3124200" y="276914"/>
          <a:ext cx="5791200" cy="5173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6" name="Picture 6" descr="https://encrypted-tbn3.gstatic.com/images?q=tbn:ANd9GcT06qxjRRICw6iKfvwq7cXLovvLViuRDF3n9W8VzlX8LLMiuSd7zw"/>
          <p:cNvPicPr>
            <a:picLocks noChangeAspect="1" noChangeArrowheads="1"/>
          </p:cNvPicPr>
          <p:nvPr/>
        </p:nvPicPr>
        <p:blipFill rotWithShape="1">
          <a:blip r:embed="rId10">
            <a:extLst>
              <a:ext uri="{28A0092B-C50C-407E-A947-70E740481C1C}">
                <a14:useLocalDpi xmlns:a14="http://schemas.microsoft.com/office/drawing/2010/main" val="0"/>
              </a:ext>
            </a:extLst>
          </a:blip>
          <a:srcRect b="6323"/>
          <a:stretch/>
        </p:blipFill>
        <p:spPr bwMode="auto">
          <a:xfrm>
            <a:off x="307975" y="914400"/>
            <a:ext cx="2674908" cy="3593892"/>
          </a:xfrm>
          <a:prstGeom prst="rect">
            <a:avLst/>
          </a:prstGeom>
          <a:noFill/>
          <a:ln w="12700">
            <a:solidFill>
              <a:srgbClr val="FFFF66"/>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765" y="1149596"/>
            <a:ext cx="2253982" cy="693923"/>
          </a:xfrm>
          <a:prstGeom prst="rect">
            <a:avLst/>
          </a:prstGeom>
        </p:spPr>
      </p:pic>
    </p:spTree>
    <p:extLst>
      <p:ext uri="{BB962C8B-B14F-4D97-AF65-F5344CB8AC3E}">
        <p14:creationId xmlns:p14="http://schemas.microsoft.com/office/powerpoint/2010/main" val="32512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7459B616-5D57-41EB-B533-069DECC1F0E0}"/>
                                            </p:graphicEl>
                                          </p:spTgt>
                                        </p:tgtEl>
                                        <p:attrNameLst>
                                          <p:attrName>style.visibility</p:attrName>
                                        </p:attrNameLst>
                                      </p:cBhvr>
                                      <p:to>
                                        <p:strVal val="visible"/>
                                      </p:to>
                                    </p:set>
                                    <p:anim calcmode="lin" valueType="num">
                                      <p:cBhvr additive="base">
                                        <p:cTn id="7" dur="500" fill="hold"/>
                                        <p:tgtEl>
                                          <p:spTgt spid="2">
                                            <p:graphicEl>
                                              <a:dgm id="{7459B616-5D57-41EB-B533-069DECC1F0E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7459B616-5D57-41EB-B533-069DECC1F0E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CBC3D76D-A422-4266-A7B4-16A186F3F68C}"/>
                                            </p:graphicEl>
                                          </p:spTgt>
                                        </p:tgtEl>
                                        <p:attrNameLst>
                                          <p:attrName>style.visibility</p:attrName>
                                        </p:attrNameLst>
                                      </p:cBhvr>
                                      <p:to>
                                        <p:strVal val="visible"/>
                                      </p:to>
                                    </p:set>
                                    <p:anim calcmode="lin" valueType="num">
                                      <p:cBhvr additive="base">
                                        <p:cTn id="13" dur="500" fill="hold"/>
                                        <p:tgtEl>
                                          <p:spTgt spid="2">
                                            <p:graphicEl>
                                              <a:dgm id="{CBC3D76D-A422-4266-A7B4-16A186F3F68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CBC3D76D-A422-4266-A7B4-16A186F3F68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EFA654F7-CCAE-4664-A2C3-A7CC7C5EA4B7}"/>
                                            </p:graphicEl>
                                          </p:spTgt>
                                        </p:tgtEl>
                                        <p:attrNameLst>
                                          <p:attrName>style.visibility</p:attrName>
                                        </p:attrNameLst>
                                      </p:cBhvr>
                                      <p:to>
                                        <p:strVal val="visible"/>
                                      </p:to>
                                    </p:set>
                                    <p:anim calcmode="lin" valueType="num">
                                      <p:cBhvr additive="base">
                                        <p:cTn id="19" dur="500" fill="hold"/>
                                        <p:tgtEl>
                                          <p:spTgt spid="2">
                                            <p:graphicEl>
                                              <a:dgm id="{EFA654F7-CCAE-4664-A2C3-A7CC7C5EA4B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EFA654F7-CCAE-4664-A2C3-A7CC7C5EA4B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862F5413-22DE-4F24-973D-55A24534DFDF}"/>
                                            </p:graphicEl>
                                          </p:spTgt>
                                        </p:tgtEl>
                                        <p:attrNameLst>
                                          <p:attrName>style.visibility</p:attrName>
                                        </p:attrNameLst>
                                      </p:cBhvr>
                                      <p:to>
                                        <p:strVal val="visible"/>
                                      </p:to>
                                    </p:set>
                                    <p:anim calcmode="lin" valueType="num">
                                      <p:cBhvr additive="base">
                                        <p:cTn id="25" dur="500" fill="hold"/>
                                        <p:tgtEl>
                                          <p:spTgt spid="2">
                                            <p:graphicEl>
                                              <a:dgm id="{862F5413-22DE-4F24-973D-55A24534DFD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862F5413-22DE-4F24-973D-55A24534DFD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CA1BAFB9-B5F1-4703-8156-4CA990C10E66}"/>
                                            </p:graphicEl>
                                          </p:spTgt>
                                        </p:tgtEl>
                                        <p:attrNameLst>
                                          <p:attrName>style.visibility</p:attrName>
                                        </p:attrNameLst>
                                      </p:cBhvr>
                                      <p:to>
                                        <p:strVal val="visible"/>
                                      </p:to>
                                    </p:set>
                                    <p:anim calcmode="lin" valueType="num">
                                      <p:cBhvr additive="base">
                                        <p:cTn id="31" dur="500" fill="hold"/>
                                        <p:tgtEl>
                                          <p:spTgt spid="2">
                                            <p:graphicEl>
                                              <a:dgm id="{CA1BAFB9-B5F1-4703-8156-4CA990C10E6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CA1BAFB9-B5F1-4703-8156-4CA990C10E6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DA2B6873-94C1-476E-B2A4-718A5C0956BB}"/>
                                            </p:graphicEl>
                                          </p:spTgt>
                                        </p:tgtEl>
                                        <p:attrNameLst>
                                          <p:attrName>style.visibility</p:attrName>
                                        </p:attrNameLst>
                                      </p:cBhvr>
                                      <p:to>
                                        <p:strVal val="visible"/>
                                      </p:to>
                                    </p:set>
                                    <p:anim calcmode="lin" valueType="num">
                                      <p:cBhvr additive="base">
                                        <p:cTn id="37" dur="500" fill="hold"/>
                                        <p:tgtEl>
                                          <p:spTgt spid="2">
                                            <p:graphicEl>
                                              <a:dgm id="{DA2B6873-94C1-476E-B2A4-718A5C0956B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DA2B6873-94C1-476E-B2A4-718A5C0956B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1B770DF3-1751-4E72-BD7E-031D575B5C4E}"/>
                                            </p:graphicEl>
                                          </p:spTgt>
                                        </p:tgtEl>
                                        <p:attrNameLst>
                                          <p:attrName>style.visibility</p:attrName>
                                        </p:attrNameLst>
                                      </p:cBhvr>
                                      <p:to>
                                        <p:strVal val="visible"/>
                                      </p:to>
                                    </p:set>
                                    <p:anim calcmode="lin" valueType="num">
                                      <p:cBhvr additive="base">
                                        <p:cTn id="43" dur="500" fill="hold"/>
                                        <p:tgtEl>
                                          <p:spTgt spid="2">
                                            <p:graphicEl>
                                              <a:dgm id="{1B770DF3-1751-4E72-BD7E-031D575B5C4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1B770DF3-1751-4E72-BD7E-031D575B5C4E}"/>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9136EC83-941B-4D90-88FE-F2688E051BA2}"/>
                                            </p:graphicEl>
                                          </p:spTgt>
                                        </p:tgtEl>
                                        <p:attrNameLst>
                                          <p:attrName>style.visibility</p:attrName>
                                        </p:attrNameLst>
                                      </p:cBhvr>
                                      <p:to>
                                        <p:strVal val="visible"/>
                                      </p:to>
                                    </p:set>
                                    <p:anim calcmode="lin" valueType="num">
                                      <p:cBhvr additive="base">
                                        <p:cTn id="49" dur="500" fill="hold"/>
                                        <p:tgtEl>
                                          <p:spTgt spid="2">
                                            <p:graphicEl>
                                              <a:dgm id="{9136EC83-941B-4D90-88FE-F2688E051BA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9136EC83-941B-4D90-88FE-F2688E051BA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dgm id="{D15FD9EB-DA14-4349-9AC2-955E85D36C00}"/>
                                            </p:graphicEl>
                                          </p:spTgt>
                                        </p:tgtEl>
                                        <p:attrNameLst>
                                          <p:attrName>style.visibility</p:attrName>
                                        </p:attrNameLst>
                                      </p:cBhvr>
                                      <p:to>
                                        <p:strVal val="visible"/>
                                      </p:to>
                                    </p:set>
                                    <p:anim calcmode="lin" valueType="num">
                                      <p:cBhvr additive="base">
                                        <p:cTn id="55" dur="500" fill="hold"/>
                                        <p:tgtEl>
                                          <p:spTgt spid="2">
                                            <p:graphicEl>
                                              <a:dgm id="{D15FD9EB-DA14-4349-9AC2-955E85D36C00}"/>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D15FD9EB-DA14-4349-9AC2-955E85D36C00}"/>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dgm id="{F1F0BFCC-A864-4DF1-9CE5-88C8A3303679}"/>
                                            </p:graphicEl>
                                          </p:spTgt>
                                        </p:tgtEl>
                                        <p:attrNameLst>
                                          <p:attrName>style.visibility</p:attrName>
                                        </p:attrNameLst>
                                      </p:cBhvr>
                                      <p:to>
                                        <p:strVal val="visible"/>
                                      </p:to>
                                    </p:set>
                                    <p:anim calcmode="lin" valueType="num">
                                      <p:cBhvr additive="base">
                                        <p:cTn id="61" dur="500" fill="hold"/>
                                        <p:tgtEl>
                                          <p:spTgt spid="2">
                                            <p:graphicEl>
                                              <a:dgm id="{F1F0BFCC-A864-4DF1-9CE5-88C8A3303679}"/>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F1F0BFCC-A864-4DF1-9CE5-88C8A3303679}"/>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graphicEl>
                                              <a:dgm id="{DEFB67C0-788A-4A94-A3BE-76114D16EA5A}"/>
                                            </p:graphicEl>
                                          </p:spTgt>
                                        </p:tgtEl>
                                        <p:attrNameLst>
                                          <p:attrName>style.visibility</p:attrName>
                                        </p:attrNameLst>
                                      </p:cBhvr>
                                      <p:to>
                                        <p:strVal val="visible"/>
                                      </p:to>
                                    </p:set>
                                    <p:anim calcmode="lin" valueType="num">
                                      <p:cBhvr additive="base">
                                        <p:cTn id="67" dur="500" fill="hold"/>
                                        <p:tgtEl>
                                          <p:spTgt spid="2">
                                            <p:graphicEl>
                                              <a:dgm id="{DEFB67C0-788A-4A94-A3BE-76114D16EA5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DEFB67C0-788A-4A94-A3BE-76114D16EA5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graphicEl>
                                              <a:dgm id="{3C15435D-EA9F-4D20-9CD5-E36D76D64D39}"/>
                                            </p:graphicEl>
                                          </p:spTgt>
                                        </p:tgtEl>
                                        <p:attrNameLst>
                                          <p:attrName>style.visibility</p:attrName>
                                        </p:attrNameLst>
                                      </p:cBhvr>
                                      <p:to>
                                        <p:strVal val="visible"/>
                                      </p:to>
                                    </p:set>
                                    <p:anim calcmode="lin" valueType="num">
                                      <p:cBhvr additive="base">
                                        <p:cTn id="73" dur="500" fill="hold"/>
                                        <p:tgtEl>
                                          <p:spTgt spid="2">
                                            <p:graphicEl>
                                              <a:dgm id="{3C15435D-EA9F-4D20-9CD5-E36D76D64D39}"/>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graphicEl>
                                              <a:dgm id="{3C15435D-EA9F-4D20-9CD5-E36D76D64D3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9218" name="Picture 2" descr="https://encrypted-tbn0.gstatic.com/images?q=tbn:ANd9GcQbgFA-rXtEBaSa1hMLAVffmTL7Sel4wv1JOjqfwLhycWvJw-PP"/>
          <p:cNvPicPr>
            <a:picLocks noChangeAspect="1" noChangeArrowheads="1"/>
          </p:cNvPicPr>
          <p:nvPr/>
        </p:nvPicPr>
        <p:blipFill rotWithShape="1">
          <a:blip r:embed="rId5">
            <a:extLst>
              <a:ext uri="{28A0092B-C50C-407E-A947-70E740481C1C}">
                <a14:useLocalDpi xmlns:a14="http://schemas.microsoft.com/office/drawing/2010/main" val="0"/>
              </a:ext>
            </a:extLst>
          </a:blip>
          <a:srcRect b="18491"/>
          <a:stretch/>
        </p:blipFill>
        <p:spPr bwMode="auto">
          <a:xfrm>
            <a:off x="307975" y="1219200"/>
            <a:ext cx="4103683" cy="3344864"/>
          </a:xfrm>
          <a:prstGeom prst="rect">
            <a:avLst/>
          </a:prstGeom>
          <a:ln>
            <a:solidFill>
              <a:schemeClr val="tx1"/>
            </a:solidFill>
          </a:ln>
          <a:effectLst>
            <a:glow rad="228600">
              <a:schemeClr val="accent6">
                <a:satMod val="175000"/>
                <a:alpha val="40000"/>
              </a:schemeClr>
            </a:glow>
          </a:effectLst>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pic>
      <p:sp>
        <p:nvSpPr>
          <p:cNvPr id="3" name="Rectangle 2"/>
          <p:cNvSpPr/>
          <p:nvPr/>
        </p:nvSpPr>
        <p:spPr>
          <a:xfrm>
            <a:off x="762000" y="-198060"/>
            <a:ext cx="7997825" cy="1569660"/>
          </a:xfrm>
          <a:prstGeom prst="rect">
            <a:avLst/>
          </a:prstGeom>
          <a:noFill/>
        </p:spPr>
        <p:txBody>
          <a:bodyPr wrap="square" lIns="91440" tIns="45720" rIns="91440" bIns="45720">
            <a:spAutoFit/>
          </a:bodyPr>
          <a:lstStyle/>
          <a:p>
            <a:pPr algn="ctr"/>
            <a:r>
              <a:rPr lang="en-US" sz="9600" b="1" cap="none" spc="0" dirty="0" smtClean="0">
                <a:ln w="17780" cmpd="sng">
                  <a:solidFill>
                    <a:srgbClr val="FFFFFF"/>
                  </a:solidFill>
                  <a:prstDash val="solid"/>
                  <a:miter lim="800000"/>
                </a:ln>
                <a:solidFill>
                  <a:schemeClr val="bg1"/>
                </a:solidFill>
                <a:latin typeface="Gabriola" panose="04040605051002020D02" pitchFamily="82" charset="0"/>
              </a:rPr>
              <a:t>Thank goodness</a:t>
            </a:r>
            <a:r>
              <a:rPr lang="en-US" sz="9600" b="1" dirty="0" smtClean="0">
                <a:ln w="17780" cmpd="sng">
                  <a:solidFill>
                    <a:srgbClr val="FFFFFF"/>
                  </a:solidFill>
                  <a:prstDash val="solid"/>
                  <a:miter lim="800000"/>
                </a:ln>
                <a:solidFill>
                  <a:schemeClr val="bg1"/>
                </a:solidFill>
                <a:latin typeface="Gabriola" panose="04040605051002020D02" pitchFamily="82" charset="0"/>
              </a:rPr>
              <a:t>!!</a:t>
            </a:r>
            <a:endParaRPr lang="en-US" sz="9600" b="1" cap="none" spc="0" dirty="0" smtClean="0">
              <a:ln w="17780" cmpd="sng">
                <a:solidFill>
                  <a:srgbClr val="FFFFFF"/>
                </a:solidFill>
                <a:prstDash val="solid"/>
                <a:miter lim="800000"/>
              </a:ln>
              <a:solidFill>
                <a:schemeClr val="bg1"/>
              </a:solidFill>
              <a:latin typeface="Gabriola" panose="04040605051002020D02" pitchFamily="82" charset="0"/>
            </a:endParaRPr>
          </a:p>
        </p:txBody>
      </p:sp>
      <p:sp>
        <p:nvSpPr>
          <p:cNvPr id="5" name="TextBox 4"/>
          <p:cNvSpPr txBox="1"/>
          <p:nvPr/>
        </p:nvSpPr>
        <p:spPr>
          <a:xfrm>
            <a:off x="3124200" y="3200400"/>
            <a:ext cx="5715000" cy="2062103"/>
          </a:xfrm>
          <a:prstGeom prst="rect">
            <a:avLst/>
          </a:prstGeom>
          <a:solidFill>
            <a:srgbClr val="FFFF99"/>
          </a:solidFill>
          <a:ln>
            <a:solidFill>
              <a:schemeClr val="accent6">
                <a:lumMod val="75000"/>
              </a:schemeClr>
            </a:solidFill>
          </a:ln>
          <a:scene3d>
            <a:camera prst="orthographicFront"/>
            <a:lightRig rig="threePt" dir="t"/>
          </a:scene3d>
          <a:sp3d>
            <a:bevelT prst="convex"/>
          </a:sp3d>
        </p:spPr>
        <p:txBody>
          <a:bodyPr wrap="square" rtlCol="0">
            <a:spAutoFit/>
          </a:bodyPr>
          <a:lstStyle/>
          <a:p>
            <a:pPr algn="ctr"/>
            <a:r>
              <a:rPr lang="en-US" sz="2800" b="1" dirty="0" smtClean="0">
                <a:effectLst>
                  <a:outerShdw blurRad="38100" dist="38100" dir="2700000" algn="tl">
                    <a:srgbClr val="000000">
                      <a:alpha val="43137"/>
                    </a:srgbClr>
                  </a:outerShdw>
                </a:effectLst>
              </a:rPr>
              <a:t>Manage your local chapter website</a:t>
            </a:r>
            <a:endParaRPr lang="en-US" sz="24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en-US" sz="2000" dirty="0" smtClean="0"/>
              <a:t>Go to </a:t>
            </a:r>
            <a:r>
              <a:rPr lang="en-US" sz="2000" dirty="0" smtClean="0">
                <a:hlinkClick r:id="rId6"/>
              </a:rPr>
              <a:t>www.wcr.org</a:t>
            </a:r>
            <a:r>
              <a:rPr lang="en-US" sz="2000" dirty="0" smtClean="0"/>
              <a:t> – Sign in</a:t>
            </a:r>
          </a:p>
          <a:p>
            <a:pPr marL="285750" indent="-285750">
              <a:buFont typeface="Wingdings" panose="05000000000000000000" pitchFamily="2" charset="2"/>
              <a:buChar char="Ø"/>
            </a:pPr>
            <a:r>
              <a:rPr lang="en-US" sz="2000" dirty="0" smtClean="0"/>
              <a:t>Click – Chapter Tools</a:t>
            </a:r>
          </a:p>
          <a:p>
            <a:pPr marL="285750" indent="-285750">
              <a:buFont typeface="Wingdings" panose="05000000000000000000" pitchFamily="2" charset="2"/>
              <a:buChar char="Ø"/>
            </a:pPr>
            <a:r>
              <a:rPr lang="en-US" sz="2000" dirty="0" smtClean="0"/>
              <a:t>Click – Chapter Management Center</a:t>
            </a:r>
          </a:p>
          <a:p>
            <a:pPr marL="742950" lvl="1" indent="-285750">
              <a:buFont typeface="Wingdings" panose="05000000000000000000" pitchFamily="2" charset="2"/>
              <a:buChar char="ü"/>
            </a:pPr>
            <a:r>
              <a:rPr lang="en-US" sz="2000" dirty="0" smtClean="0"/>
              <a:t>Edit your website</a:t>
            </a:r>
          </a:p>
          <a:p>
            <a:pPr marL="742950" lvl="1" indent="-285750">
              <a:buFont typeface="Wingdings" panose="05000000000000000000" pitchFamily="2" charset="2"/>
              <a:buChar char="ü"/>
            </a:pPr>
            <a:r>
              <a:rPr lang="en-US" sz="2000" dirty="0" smtClean="0"/>
              <a:t>How to manage your chapter website</a:t>
            </a:r>
            <a:endParaRPr lang="en-US" sz="2000" dirty="0"/>
          </a:p>
        </p:txBody>
      </p:sp>
      <p:sp>
        <p:nvSpPr>
          <p:cNvPr id="15" name="TextBox 14"/>
          <p:cNvSpPr txBox="1"/>
          <p:nvPr/>
        </p:nvSpPr>
        <p:spPr>
          <a:xfrm>
            <a:off x="5218112" y="1785125"/>
            <a:ext cx="3621088" cy="954107"/>
          </a:xfrm>
          <a:prstGeom prst="rect">
            <a:avLst/>
          </a:prstGeom>
          <a:solidFill>
            <a:srgbClr val="FFFF99"/>
          </a:solidFill>
          <a:ln>
            <a:solidFill>
              <a:schemeClr val="accent6">
                <a:lumMod val="75000"/>
              </a:schemeClr>
            </a:solidFill>
          </a:ln>
          <a:scene3d>
            <a:camera prst="orthographicFront"/>
            <a:lightRig rig="threePt" dir="t"/>
          </a:scene3d>
          <a:sp3d>
            <a:bevelT prst="convex"/>
          </a:sp3d>
        </p:spPr>
        <p:txBody>
          <a:bodyPr wrap="square" rtlCol="0">
            <a:spAutoFit/>
          </a:bodyPr>
          <a:lstStyle/>
          <a:p>
            <a:pPr algn="ctr"/>
            <a:r>
              <a:rPr lang="en-US" sz="2800" dirty="0" smtClean="0">
                <a:effectLst>
                  <a:outerShdw blurRad="38100" dist="38100" dir="2700000" algn="tl">
                    <a:srgbClr val="000000">
                      <a:alpha val="43137"/>
                    </a:srgbClr>
                  </a:outerShdw>
                </a:effectLst>
              </a:rPr>
              <a:t>National Website:</a:t>
            </a:r>
          </a:p>
          <a:p>
            <a:pPr algn="ctr"/>
            <a:r>
              <a:rPr lang="en-US" sz="2800" dirty="0" smtClean="0">
                <a:solidFill>
                  <a:schemeClr val="bg1"/>
                </a:solidFill>
                <a:effectLst>
                  <a:outerShdw blurRad="38100" dist="38100" dir="2700000" algn="tl">
                    <a:srgbClr val="000000">
                      <a:alpha val="43137"/>
                    </a:srgbClr>
                  </a:outerShdw>
                </a:effectLst>
                <a:hlinkClick r:id="rId6"/>
              </a:rPr>
              <a:t>www.wcr.org</a:t>
            </a:r>
            <a:endParaRPr lang="en-US" sz="2800" dirty="0" smtClean="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134984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4" y="0"/>
            <a:ext cx="9193290" cy="6840793"/>
          </a:xfrm>
          <a:prstGeom prst="rect">
            <a:avLst/>
          </a:prstGeom>
          <a:solidFill>
            <a:srgbClr val="FFFF99"/>
          </a:solidFill>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35272" y="5692111"/>
            <a:ext cx="9213168"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10244" name="Picture 4" descr="http://www.reimaginework.com/wp-content/uploads/2011/03/one-finger_rememb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71" r="14262"/>
          <a:stretch/>
        </p:blipFill>
        <p:spPr bwMode="auto">
          <a:xfrm>
            <a:off x="313990" y="1371600"/>
            <a:ext cx="1937085" cy="404812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13990" y="312738"/>
            <a:ext cx="1937085" cy="954107"/>
          </a:xfrm>
          <a:prstGeom prst="rect">
            <a:avLst/>
          </a:prstGeom>
          <a:solidFill>
            <a:srgbClr val="FFFF99"/>
          </a:solidFill>
          <a:ln w="28575">
            <a:solidFill>
              <a:srgbClr val="C00000"/>
            </a:solidFill>
          </a:ln>
        </p:spPr>
        <p:txBody>
          <a:bodyPr wrap="square" lIns="91440" tIns="45720" rIns="91440" bIns="45720">
            <a:spAutoFit/>
          </a:bodyPr>
          <a:lstStyle/>
          <a:p>
            <a:pPr algn="ctr"/>
            <a:r>
              <a:rPr lang="en-US" sz="28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Rockwell Extra Bold" panose="02060903040505020403" pitchFamily="18" charset="0"/>
                <a:ea typeface="Apparitions" panose="02000603000000000000" pitchFamily="2" charset="0"/>
              </a:rPr>
              <a:t>Don’t</a:t>
            </a:r>
          </a:p>
          <a:p>
            <a:pPr algn="ctr"/>
            <a:r>
              <a:rPr lang="en-US" sz="2800" b="1" dirty="0" smtClean="0">
                <a:ln w="17780" cmpd="sng">
                  <a:solidFill>
                    <a:srgbClr val="FFFFFF"/>
                  </a:solidFill>
                  <a:prstDash val="solid"/>
                  <a:miter lim="800000"/>
                </a:ln>
                <a:solidFill>
                  <a:srgbClr val="C00000"/>
                </a:solidFill>
                <a:effectLst>
                  <a:outerShdw blurRad="50800" algn="tl" rotWithShape="0">
                    <a:srgbClr val="000000"/>
                  </a:outerShdw>
                </a:effectLst>
                <a:latin typeface="Rockwell Extra Bold" panose="02060903040505020403" pitchFamily="18" charset="0"/>
                <a:ea typeface="Apparitions" panose="02000603000000000000" pitchFamily="2" charset="0"/>
              </a:rPr>
              <a:t>Forget!</a:t>
            </a:r>
            <a:endParaRPr lang="en-US" sz="2800" b="1" cap="none" spc="0" dirty="0">
              <a:ln w="17780" cmpd="sng">
                <a:solidFill>
                  <a:srgbClr val="FFFFFF"/>
                </a:solidFill>
                <a:prstDash val="solid"/>
                <a:miter lim="800000"/>
              </a:ln>
              <a:solidFill>
                <a:srgbClr val="C00000"/>
              </a:solidFill>
              <a:effectLst>
                <a:outerShdw blurRad="50800" algn="tl" rotWithShape="0">
                  <a:srgbClr val="000000"/>
                </a:outerShdw>
              </a:effectLst>
              <a:latin typeface="Rockwell Extra Bold" panose="02060903040505020403" pitchFamily="18" charset="0"/>
              <a:ea typeface="Apparitions" panose="02000603000000000000" pitchFamily="2" charset="0"/>
            </a:endParaRPr>
          </a:p>
        </p:txBody>
      </p:sp>
      <p:sp>
        <p:nvSpPr>
          <p:cNvPr id="4" name="TextBox 3"/>
          <p:cNvSpPr txBox="1"/>
          <p:nvPr/>
        </p:nvSpPr>
        <p:spPr>
          <a:xfrm>
            <a:off x="2534835" y="407166"/>
            <a:ext cx="6380566" cy="2246769"/>
          </a:xfrm>
          <a:prstGeom prst="rect">
            <a:avLst/>
          </a:prstGeom>
          <a:noFill/>
        </p:spPr>
        <p:txBody>
          <a:bodyPr wrap="square" rtlCol="0">
            <a:spAutoFit/>
          </a:bodyPr>
          <a:lstStyle/>
          <a:p>
            <a:pPr marL="285750" indent="-285750">
              <a:buFont typeface="Wingdings" panose="05000000000000000000" pitchFamily="2" charset="2"/>
              <a:buChar char="q"/>
            </a:pPr>
            <a:r>
              <a:rPr lang="en-US" sz="2400" b="1" u="sng" dirty="0" smtClean="0">
                <a:solidFill>
                  <a:schemeClr val="bg1"/>
                </a:solidFill>
              </a:rPr>
              <a:t>Complete your Member Expertise Profile</a:t>
            </a:r>
          </a:p>
          <a:p>
            <a:endParaRPr lang="en-US" sz="800" b="1" dirty="0" smtClean="0">
              <a:solidFill>
                <a:schemeClr val="bg1"/>
              </a:solidFill>
            </a:endParaRPr>
          </a:p>
          <a:p>
            <a:pPr marL="742950" lvl="1" indent="-285750">
              <a:buFont typeface="Arial" panose="020B0604020202020204" pitchFamily="34" charset="0"/>
              <a:buChar char="•"/>
            </a:pPr>
            <a:r>
              <a:rPr lang="en-US" sz="2000" b="1" dirty="0" smtClean="0">
                <a:solidFill>
                  <a:schemeClr val="bg1"/>
                </a:solidFill>
              </a:rPr>
              <a:t>Your profile allows you to capture your professional specialization and education.</a:t>
            </a:r>
          </a:p>
          <a:p>
            <a:pPr lvl="1"/>
            <a:endParaRPr lang="en-US" sz="800" b="1" dirty="0" smtClean="0">
              <a:solidFill>
                <a:schemeClr val="bg1"/>
              </a:solidFill>
            </a:endParaRPr>
          </a:p>
          <a:p>
            <a:pPr marL="742950" lvl="1" indent="-285750">
              <a:buFont typeface="Arial" panose="020B0604020202020204" pitchFamily="34" charset="0"/>
              <a:buChar char="•"/>
            </a:pPr>
            <a:r>
              <a:rPr lang="en-US" sz="2000" b="1" dirty="0" smtClean="0">
                <a:solidFill>
                  <a:schemeClr val="bg1"/>
                </a:solidFill>
              </a:rPr>
              <a:t>Your profile is a form of personal advertising that will be used to determine a members area of expertise</a:t>
            </a:r>
            <a:r>
              <a:rPr lang="en-US" dirty="0" smtClean="0"/>
              <a:t>.</a:t>
            </a:r>
            <a:endParaRPr lang="en-US" dirty="0"/>
          </a:p>
        </p:txBody>
      </p:sp>
      <p:sp>
        <p:nvSpPr>
          <p:cNvPr id="6" name="Rectangle 5"/>
          <p:cNvSpPr/>
          <p:nvPr/>
        </p:nvSpPr>
        <p:spPr>
          <a:xfrm>
            <a:off x="2534834" y="2599462"/>
            <a:ext cx="7315200" cy="584775"/>
          </a:xfrm>
          <a:prstGeom prst="rect">
            <a:avLst/>
          </a:prstGeom>
        </p:spPr>
        <p:txBody>
          <a:bodyPr wrap="square">
            <a:spAutoFit/>
          </a:bodyPr>
          <a:lstStyle/>
          <a:p>
            <a:pPr marL="285750" indent="-285750">
              <a:buFont typeface="Wingdings" panose="05000000000000000000" pitchFamily="2" charset="2"/>
              <a:buChar char="q"/>
            </a:pPr>
            <a:r>
              <a:rPr lang="en-US" sz="2400" b="1" u="sng" dirty="0" smtClean="0">
                <a:solidFill>
                  <a:schemeClr val="bg1"/>
                </a:solidFill>
              </a:rPr>
              <a:t>Upload your Color Photo</a:t>
            </a:r>
            <a:endParaRPr lang="en-US" sz="2400" b="1" u="sng" dirty="0">
              <a:solidFill>
                <a:schemeClr val="bg1"/>
              </a:solidFill>
            </a:endParaRPr>
          </a:p>
          <a:p>
            <a:endParaRPr lang="en-US" sz="800" dirty="0"/>
          </a:p>
        </p:txBody>
      </p:sp>
      <p:sp>
        <p:nvSpPr>
          <p:cNvPr id="7" name="Rectangle 6"/>
          <p:cNvSpPr/>
          <p:nvPr/>
        </p:nvSpPr>
        <p:spPr>
          <a:xfrm>
            <a:off x="2510771" y="3184238"/>
            <a:ext cx="6404630" cy="1938992"/>
          </a:xfrm>
          <a:prstGeom prst="rect">
            <a:avLst/>
          </a:prstGeom>
        </p:spPr>
        <p:txBody>
          <a:bodyPr wrap="square">
            <a:spAutoFit/>
          </a:bodyPr>
          <a:lstStyle/>
          <a:p>
            <a:pPr marL="285750" indent="-285750">
              <a:buFont typeface="Wingdings" panose="05000000000000000000" pitchFamily="2" charset="2"/>
              <a:buChar char="q"/>
            </a:pPr>
            <a:r>
              <a:rPr lang="en-US" sz="2400" b="1" u="sng" dirty="0" smtClean="0">
                <a:solidFill>
                  <a:schemeClr val="bg1"/>
                </a:solidFill>
              </a:rPr>
              <a:t>Referral Center</a:t>
            </a:r>
            <a:endParaRPr lang="en-US" sz="2400" b="1" u="sng" dirty="0">
              <a:solidFill>
                <a:schemeClr val="bg1"/>
              </a:solidFill>
            </a:endParaRPr>
          </a:p>
          <a:p>
            <a:endParaRPr lang="en-US" sz="800" b="1" dirty="0">
              <a:solidFill>
                <a:schemeClr val="bg1"/>
              </a:solidFill>
            </a:endParaRPr>
          </a:p>
          <a:p>
            <a:pPr marL="742950" lvl="1" indent="-285750">
              <a:buFont typeface="Arial" panose="020B0604020202020204" pitchFamily="34" charset="0"/>
              <a:buChar char="•"/>
            </a:pPr>
            <a:r>
              <a:rPr lang="en-US" sz="2000" b="1" dirty="0" smtClean="0">
                <a:solidFill>
                  <a:schemeClr val="bg1"/>
                </a:solidFill>
              </a:rPr>
              <a:t>Search for members by areas of expertise in real estate, technology, marketing chapter management and more.</a:t>
            </a:r>
            <a:endParaRPr lang="en-US" sz="2000" b="1" dirty="0">
              <a:solidFill>
                <a:schemeClr val="bg1"/>
              </a:solidFill>
            </a:endParaRPr>
          </a:p>
          <a:p>
            <a:pPr lvl="1"/>
            <a:endParaRPr lang="en-US" sz="800" b="1" dirty="0">
              <a:solidFill>
                <a:schemeClr val="bg1"/>
              </a:solidFill>
            </a:endParaRPr>
          </a:p>
          <a:p>
            <a:pPr marL="742950" lvl="1" indent="-285750">
              <a:buFont typeface="Arial" panose="020B0604020202020204" pitchFamily="34" charset="0"/>
              <a:buChar char="•"/>
            </a:pPr>
            <a:r>
              <a:rPr lang="en-US" sz="2000" b="1" dirty="0" smtClean="0">
                <a:solidFill>
                  <a:schemeClr val="bg1"/>
                </a:solidFill>
              </a:rPr>
              <a:t>Available to members only</a:t>
            </a:r>
            <a:r>
              <a:rPr lang="en-US" b="1" dirty="0" smtClean="0">
                <a:solidFill>
                  <a:schemeClr val="bg1"/>
                </a:solidFill>
              </a:rPr>
              <a:t>.</a:t>
            </a:r>
            <a:endParaRPr lang="en-US" b="1" dirty="0">
              <a:solidFill>
                <a:schemeClr val="bg1"/>
              </a:solidFill>
            </a:endParaRPr>
          </a:p>
        </p:txBody>
      </p:sp>
      <p:pic>
        <p:nvPicPr>
          <p:cNvPr id="10246" name="Picture 6" descr="https://encrypted-tbn1.gstatic.com/images?q=tbn:ANd9GcTLKIALOmEu9YgfocIvuZ8XFrkleqN-fOwUt2l6F3w1HrWvkMut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1034" y="2687234"/>
            <a:ext cx="284566" cy="2845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314008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4" y="0"/>
            <a:ext cx="9193290" cy="6840793"/>
          </a:xfrm>
          <a:prstGeom prst="rect">
            <a:avLst/>
          </a:prstGeom>
          <a:solidFill>
            <a:srgbClr val="FFFF99"/>
          </a:solidFill>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35272" y="5692111"/>
            <a:ext cx="9213168"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376" y="465138"/>
            <a:ext cx="7921624" cy="982662"/>
          </a:xfrm>
          <a:prstGeom prst="rect">
            <a:avLst/>
          </a:prstGeom>
          <a:solidFill>
            <a:schemeClr val="bg1"/>
          </a:solidFill>
        </p:spPr>
        <p:txBody>
          <a:bodyPr wrap="square" rtlCol="0">
            <a:spAutoFit/>
          </a:bodyPr>
          <a:lstStyle/>
          <a:p>
            <a:endParaRPr lang="en-US" dirty="0"/>
          </a:p>
        </p:txBody>
      </p:sp>
      <p:pic>
        <p:nvPicPr>
          <p:cNvPr id="17" name="Picture 2" descr="Powered by Team St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32" y="465138"/>
            <a:ext cx="76200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Bling Tote with Leather Hand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723977"/>
            <a:ext cx="2004499" cy="1563509"/>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
        <p:nvSpPr>
          <p:cNvPr id="12" name="Rectangle 24"/>
          <p:cNvSpPr>
            <a:spLocks noChangeArrowheads="1"/>
          </p:cNvSpPr>
          <p:nvPr/>
        </p:nvSpPr>
        <p:spPr bwMode="auto">
          <a:xfrm>
            <a:off x="2828657" y="-1988385"/>
            <a:ext cx="67249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charset="0"/>
                <a:cs typeface="Arial" charset="0"/>
                <a:hlinkClick r:id="rId7"/>
              </a:rPr>
              <a:t>Home</a:t>
            </a:r>
            <a:r>
              <a:rPr kumimoji="0" lang="en-US" altLang="en-US" sz="1800" b="0" i="0" u="none" strike="noStrike" cap="none" normalizeH="0" baseline="0" dirty="0" smtClean="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charset="0"/>
                <a:cs typeface="Arial" charset="0"/>
              </a:rPr>
              <a:t> ::  </a:t>
            </a:r>
            <a:r>
              <a:rPr kumimoji="0" lang="en-US" altLang="en-US" sz="1800" b="0" i="0" u="none" strike="noStrike" cap="none" normalizeH="0" baseline="0" dirty="0" smtClean="0">
                <a:ln>
                  <a:noFill/>
                </a:ln>
                <a:solidFill>
                  <a:schemeClr val="tx1"/>
                </a:solidFill>
                <a:effectLst/>
                <a:latin typeface="Arial" charset="0"/>
                <a:cs typeface="Arial" charset="0"/>
                <a:hlinkClick r:id="rId8"/>
              </a:rPr>
              <a:t>Buy REALTOR® Logo Merchandise</a:t>
            </a:r>
            <a:r>
              <a:rPr kumimoji="0" lang="en-US" altLang="en-US" sz="1800" b="0" i="0" u="none" strike="noStrike" cap="none" normalizeH="0" baseline="0" dirty="0" smtClean="0">
                <a:ln>
                  <a:noFill/>
                </a:ln>
                <a:solidFill>
                  <a:schemeClr val="tx1"/>
                </a:solidFill>
                <a:effectLst/>
                <a:latin typeface="Arial" charset="0"/>
                <a:cs typeface="Arial" charset="0"/>
              </a:rPr>
              <a:t>  ::  </a:t>
            </a:r>
            <a:r>
              <a:rPr kumimoji="0" lang="en-US" altLang="en-US" sz="1800" b="0" i="0" u="none" strike="noStrike" cap="none" normalizeH="0" baseline="0" dirty="0" smtClean="0">
                <a:ln>
                  <a:noFill/>
                </a:ln>
                <a:solidFill>
                  <a:schemeClr val="tx1"/>
                </a:solidFill>
                <a:effectLst/>
                <a:latin typeface="Arial" charset="0"/>
                <a:cs typeface="Arial" charset="0"/>
                <a:hlinkClick r:id="rId9"/>
              </a:rPr>
              <a:t>Buy IREM Logo</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Copyright© </a:t>
            </a:r>
            <a:r>
              <a:rPr kumimoji="0" lang="en-US" altLang="en-US" sz="1800" b="0" i="0" u="none" strike="noStrike" cap="none" normalizeH="0" baseline="0" dirty="0" smtClean="0">
                <a:ln>
                  <a:noFill/>
                </a:ln>
                <a:solidFill>
                  <a:schemeClr val="tx1"/>
                </a:solidFill>
                <a:effectLst/>
                <a:latin typeface="Arial" charset="0"/>
                <a:cs typeface="Arial" charset="0"/>
                <a:hlinkClick r:id="rId10"/>
              </a:rPr>
              <a:t>Team Store</a:t>
            </a:r>
            <a:r>
              <a:rPr kumimoji="0" lang="en-US" altLang="en-US" sz="1800" b="0" i="0" u="none" strike="noStrike" cap="none" normalizeH="0" baseline="0" dirty="0" smtClean="0">
                <a:ln>
                  <a:noFill/>
                </a:ln>
                <a:solidFill>
                  <a:schemeClr val="tx1"/>
                </a:solidFill>
                <a:effectLst/>
                <a:latin typeface="Arial" charset="0"/>
                <a:cs typeface="Arial" charset="0"/>
              </a:rPr>
              <a:t> 2014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Questions or comments? </a:t>
            </a:r>
            <a:r>
              <a:rPr kumimoji="0" lang="en-US" altLang="en-US" sz="1800" b="0" i="0" u="none" strike="noStrike" cap="none" normalizeH="0" baseline="0" dirty="0" smtClean="0">
                <a:ln>
                  <a:noFill/>
                </a:ln>
                <a:solidFill>
                  <a:schemeClr val="tx1"/>
                </a:solidFill>
                <a:effectLst/>
                <a:latin typeface="Arial" charset="0"/>
                <a:cs typeface="Arial" charset="0"/>
                <a:hlinkClick r:id="rId11"/>
              </a:rPr>
              <a:t>E-mail us</a:t>
            </a:r>
            <a:r>
              <a:rPr kumimoji="0" lang="en-US" altLang="en-US" sz="1800" b="0" i="0" u="none" strike="noStrike" cap="none" normalizeH="0" baseline="0" dirty="0" smtClean="0">
                <a:ln>
                  <a:noFill/>
                </a:ln>
                <a:solidFill>
                  <a:schemeClr val="tx1"/>
                </a:solidFill>
                <a:effectLst/>
                <a:latin typeface="Arial" charset="0"/>
                <a:cs typeface="Arial" charset="0"/>
              </a:rPr>
              <a:t>, or call us at (847)991-4010.</a:t>
            </a:r>
            <a:br>
              <a:rPr kumimoji="0" lang="en-US" altLang="en-US" sz="1800" b="0" i="0" u="none" strike="noStrike" cap="none" normalizeH="0" baseline="0" dirty="0" smtClean="0">
                <a:ln>
                  <a:noFill/>
                </a:ln>
                <a:solidFill>
                  <a:schemeClr val="tx1"/>
                </a:solidFill>
                <a:effectLst/>
                <a:latin typeface="Arial" charset="0"/>
                <a:cs typeface="Arial" charset="0"/>
              </a:rPr>
            </a:br>
            <a:r>
              <a:rPr kumimoji="0" lang="en-US" altLang="en-US" sz="1800" b="0" i="0" u="none" strike="noStrike" cap="none" normalizeH="0" baseline="0" dirty="0" smtClean="0">
                <a:ln>
                  <a:noFill/>
                </a:ln>
                <a:solidFill>
                  <a:schemeClr val="tx1"/>
                </a:solidFill>
                <a:effectLst/>
                <a:latin typeface="Arial" charset="0"/>
                <a:cs typeface="Arial" charset="0"/>
              </a:rPr>
              <a:t>All pricing subject to change. </a:t>
            </a:r>
          </a:p>
        </p:txBody>
      </p:sp>
      <p:pic>
        <p:nvPicPr>
          <p:cNvPr id="36" name="Picture 13" descr="Local Chapter Member of the Yea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861" y="1928849"/>
            <a:ext cx="1634940" cy="1089960"/>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pic>
        <p:nvPicPr>
          <p:cNvPr id="37" name="Picture 17" descr="Silver &quot;Bling&quot; P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268" y="2967197"/>
            <a:ext cx="1584242" cy="1056161"/>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pic>
        <p:nvPicPr>
          <p:cNvPr id="38" name="Picture 20" descr="Phone/Tablet Ease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5954" y="3287486"/>
            <a:ext cx="2396396" cy="1869189"/>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pic>
        <p:nvPicPr>
          <p:cNvPr id="39" name="Picture 23" descr="Bling Purse Hold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0310" y="2108001"/>
            <a:ext cx="1881881" cy="1317317"/>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pic>
        <p:nvPicPr>
          <p:cNvPr id="40" name="Picture 19" descr="iPad Sleev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6603" y="3944448"/>
            <a:ext cx="1229417" cy="1315476"/>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pic>
        <p:nvPicPr>
          <p:cNvPr id="41" name="Picture 12" descr="Classic Name Bad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610" y="3775517"/>
            <a:ext cx="1770714" cy="1484407"/>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27466" y="2950562"/>
            <a:ext cx="3470667" cy="1708160"/>
          </a:xfrm>
          <a:prstGeom prst="rect">
            <a:avLst/>
          </a:prstGeom>
          <a:solidFill>
            <a:srgbClr val="FFFF99"/>
          </a:solidFill>
          <a:ln w="28575">
            <a:solidFill>
              <a:schemeClr val="tx1"/>
            </a:solidFill>
          </a:ln>
        </p:spPr>
        <p:txBody>
          <a:bodyPr wrap="square" rtlCol="0">
            <a:spAutoFit/>
          </a:bodyPr>
          <a:lstStyle/>
          <a:p>
            <a:endParaRPr lang="en-US" sz="2400" b="1" dirty="0" smtClean="0">
              <a:hlinkClick r:id="rId18"/>
            </a:endParaRPr>
          </a:p>
          <a:p>
            <a:pPr algn="ctr"/>
            <a:endParaRPr lang="en-US" sz="2400" dirty="0" smtClean="0">
              <a:effectLst>
                <a:outerShdw blurRad="38100" dist="38100" dir="2700000" algn="tl">
                  <a:srgbClr val="000000">
                    <a:alpha val="43137"/>
                  </a:srgbClr>
                </a:outerShdw>
              </a:effectLst>
              <a:hlinkClick r:id="rId18"/>
            </a:endParaRPr>
          </a:p>
          <a:p>
            <a:pPr algn="ctr"/>
            <a:r>
              <a:rPr lang="en-US" sz="2400" dirty="0" smtClean="0">
                <a:hlinkClick r:id="rId18"/>
              </a:rPr>
              <a:t>service@teamstore.com</a:t>
            </a:r>
            <a:endParaRPr lang="en-US" sz="2400" dirty="0" smtClean="0"/>
          </a:p>
          <a:p>
            <a:pPr algn="ctr"/>
            <a:endParaRPr lang="en-US" sz="900" dirty="0" smtClean="0"/>
          </a:p>
          <a:p>
            <a:pPr algn="ctr"/>
            <a:r>
              <a:rPr lang="en-US" sz="2400" b="1" dirty="0" smtClean="0"/>
              <a:t>847.991.4010</a:t>
            </a:r>
            <a:endParaRPr lang="en-US" sz="2400" b="1" dirty="0"/>
          </a:p>
        </p:txBody>
      </p:sp>
      <p:sp>
        <p:nvSpPr>
          <p:cNvPr id="14" name="Rectangle 13"/>
          <p:cNvSpPr/>
          <p:nvPr/>
        </p:nvSpPr>
        <p:spPr>
          <a:xfrm>
            <a:off x="5629624" y="3220341"/>
            <a:ext cx="3066352" cy="400110"/>
          </a:xfrm>
          <a:prstGeom prst="rect">
            <a:avLst/>
          </a:prstGeom>
        </p:spPr>
        <p:txBody>
          <a:bodyPr wrap="none">
            <a:spAutoFit/>
          </a:bodyPr>
          <a:lstStyle/>
          <a:p>
            <a:pPr algn="ctr"/>
            <a:r>
              <a:rPr lang="en-US" sz="2000" b="1" dirty="0" smtClean="0">
                <a:solidFill>
                  <a:srgbClr val="002060"/>
                </a:solidFill>
                <a:effectLst>
                  <a:outerShdw blurRad="38100" dist="38100" dir="2700000" algn="tl">
                    <a:srgbClr val="000000">
                      <a:alpha val="43137"/>
                    </a:srgbClr>
                  </a:outerShdw>
                </a:effectLst>
              </a:rPr>
              <a:t>Questions??  Contact us at:</a:t>
            </a:r>
            <a:endParaRPr lang="en-US" sz="2000" b="1" dirty="0">
              <a:solidFill>
                <a:srgbClr val="002060"/>
              </a:solidFill>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389541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7172" name="Picture 4" descr="http://www.nysar.com/images/default-album/pmn.jpg?sfvrsn=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419" y="404444"/>
            <a:ext cx="4743579" cy="9803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8302" y="3907036"/>
            <a:ext cx="7921625"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chemeClr val="bg1"/>
                </a:solidFill>
                <a:effectLst>
                  <a:outerShdw blurRad="38100" dist="38100" dir="2700000" algn="tl">
                    <a:srgbClr val="000000">
                      <a:alpha val="43137"/>
                    </a:srgbClr>
                  </a:outerShdw>
                </a:effectLst>
              </a:rPr>
              <a:t>Option A – Business Referral Track</a:t>
            </a:r>
          </a:p>
        </p:txBody>
      </p:sp>
      <p:sp>
        <p:nvSpPr>
          <p:cNvPr id="16" name="TextBox 15"/>
          <p:cNvSpPr txBox="1"/>
          <p:nvPr/>
        </p:nvSpPr>
        <p:spPr>
          <a:xfrm>
            <a:off x="1804404" y="4332482"/>
            <a:ext cx="5695309" cy="738664"/>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chemeClr val="bg1"/>
                </a:solidFill>
                <a:effectLst>
                  <a:outerShdw blurRad="38100" dist="38100" dir="2700000" algn="tl">
                    <a:srgbClr val="000000">
                      <a:alpha val="43137"/>
                    </a:srgbClr>
                  </a:outerShdw>
                </a:effectLst>
              </a:rPr>
              <a:t>Option B – Business Leadership Track </a:t>
            </a:r>
          </a:p>
          <a:p>
            <a:pPr marL="1200150" lvl="2" indent="-285750">
              <a:buFont typeface="Wingdings" panose="05000000000000000000" pitchFamily="2" charset="2"/>
              <a:buChar char="§"/>
            </a:pPr>
            <a:endParaRPr lang="en-US" dirty="0" smtClean="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
        <p:nvSpPr>
          <p:cNvPr id="6" name="TextBox 5"/>
          <p:cNvSpPr txBox="1"/>
          <p:nvPr/>
        </p:nvSpPr>
        <p:spPr>
          <a:xfrm>
            <a:off x="745297" y="1752600"/>
            <a:ext cx="7408103" cy="2000548"/>
          </a:xfrm>
          <a:prstGeom prst="rect">
            <a:avLst/>
          </a:prstGeom>
          <a:noFill/>
        </p:spPr>
        <p:txBody>
          <a:bodyPr wrap="square" rtlCol="0">
            <a:spAutoFit/>
          </a:bodyPr>
          <a:lstStyle/>
          <a:p>
            <a:pPr algn="ctr"/>
            <a:r>
              <a:rPr lang="en-US" sz="2600" b="1" dirty="0" smtClean="0">
                <a:solidFill>
                  <a:schemeClr val="bg1"/>
                </a:solidFill>
                <a:effectLst>
                  <a:outerShdw blurRad="38100" dist="38100" dir="2700000" algn="tl">
                    <a:srgbClr val="000000">
                      <a:alpha val="43137"/>
                    </a:srgbClr>
                  </a:outerShdw>
                </a:effectLst>
                <a:latin typeface="BakerSignet BT" panose="020B0502050309030A04" pitchFamily="34" charset="0"/>
              </a:rPr>
              <a:t>Join the best in the business and open even more doors at Women’s Council by achieving your Performance Management Network (PMN) designation</a:t>
            </a:r>
            <a:r>
              <a:rPr lang="en-US" sz="2400" b="1" dirty="0" smtClean="0">
                <a:solidFill>
                  <a:schemeClr val="bg1"/>
                </a:solidFill>
                <a:effectLst>
                  <a:outerShdw blurRad="38100" dist="38100" dir="2700000" algn="tl">
                    <a:srgbClr val="000000">
                      <a:alpha val="43137"/>
                    </a:srgbClr>
                  </a:outerShdw>
                </a:effectLst>
                <a:latin typeface="BakerSignet BT" panose="020B0502050309030A04" pitchFamily="34" charset="0"/>
              </a:rPr>
              <a:t>.</a:t>
            </a:r>
          </a:p>
          <a:p>
            <a:endParaRPr lang="en-US" sz="1400" b="1" dirty="0">
              <a:solidFill>
                <a:schemeClr val="bg1"/>
              </a:solidFill>
              <a:effectLst>
                <a:outerShdw blurRad="38100" dist="38100" dir="2700000" algn="tl">
                  <a:srgbClr val="000000">
                    <a:alpha val="43137"/>
                  </a:srgbClr>
                </a:outerShdw>
              </a:effectLst>
              <a:latin typeface="BakerSignet BT" panose="020B0502050309030A04" pitchFamily="34" charset="0"/>
            </a:endParaRPr>
          </a:p>
          <a:p>
            <a:pPr algn="ctr"/>
            <a:r>
              <a:rPr lang="en-US" sz="3200" b="1" i="1" u="sng" dirty="0" smtClean="0">
                <a:solidFill>
                  <a:schemeClr val="bg1"/>
                </a:solidFill>
                <a:effectLst>
                  <a:outerShdw blurRad="38100" dist="38100" dir="2700000" algn="tl">
                    <a:srgbClr val="000000">
                      <a:alpha val="43137"/>
                    </a:srgbClr>
                  </a:outerShdw>
                </a:effectLst>
                <a:latin typeface="+mj-lt"/>
              </a:rPr>
              <a:t>You have two option  </a:t>
            </a:r>
            <a:endParaRPr lang="en-US" sz="3200" b="1" i="1" u="sng"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1114348" y="5071146"/>
            <a:ext cx="6669999" cy="369332"/>
          </a:xfrm>
          <a:prstGeom prst="rect">
            <a:avLst/>
          </a:prstGeom>
          <a:solidFill>
            <a:schemeClr val="bg1"/>
          </a:solidFill>
          <a:effectLst>
            <a:glow rad="330200">
              <a:schemeClr val="accent1">
                <a:satMod val="175000"/>
                <a:alpha val="40000"/>
              </a:schemeClr>
            </a:glow>
          </a:effectLst>
        </p:spPr>
        <p:txBody>
          <a:bodyPr wrap="square" rtlCol="0">
            <a:spAutoFit/>
          </a:bodyPr>
          <a:lstStyle/>
          <a:p>
            <a:r>
              <a:rPr lang="en-US" b="1" dirty="0" smtClean="0"/>
              <a:t>Don’t forget to check with National to see if “Fast Track” is available</a:t>
            </a:r>
            <a:r>
              <a:rPr lang="en-US" dirty="0" smtClean="0"/>
              <a:t>. </a:t>
            </a:r>
            <a:endParaRPr lang="en-US" dirty="0"/>
          </a:p>
        </p:txBody>
      </p:sp>
    </p:spTree>
    <p:extLst>
      <p:ext uri="{BB962C8B-B14F-4D97-AF65-F5344CB8AC3E}">
        <p14:creationId xmlns:p14="http://schemas.microsoft.com/office/powerpoint/2010/main" val="27869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12294" name="Picture 6" descr="https://img1.etsystatic.com/000/0/6140182/il_fullxfull.2427136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250" y="685800"/>
            <a:ext cx="7205918" cy="4152384"/>
          </a:xfrm>
          <a:prstGeom prst="rect">
            <a:avLst/>
          </a:prstGeom>
          <a:noFill/>
          <a:ln w="95250">
            <a:solidFill>
              <a:srgbClr val="FFC000"/>
            </a:solidFill>
          </a:ln>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wgHBhIIBwgWFBMVFxgWGBgXFxsUHRQcIxcXIhoXGh8dJCgsISElJRoaIzMtJSo3Oi46GCs0RDMsNzQwLi8BCgoKDg0OGxAQGzglHyQ0Nyw0LDcsLy40NzcsLCwsNDQ0LCwwLC00LTU1LTQsNC00LCwsMCw0NTQsLjcsLDQ0LP/AABEIAQcAvwMBEQACEQEDEQH/xAAbAAEAAgMBAQAAAAAAAAAAAAAAAwQCBQcGAf/EADUQAAICAQIEAwUHAwUAAAAAAAABAgMRBAUGEiExE0FRByJhcZEyUmJygYKhFSPBFEJDU9H/xAAbAQEAAgMBAQAAAAAAAAAAAAAAAwQCBQYBB//EADYRAQABAwEFBQcDAgcAAAAAAAABAgMRBAUSITFBE1FhcZEGIjKBocHwsdHhFXIUFiNSYpKi/9oADAMBAAIRAxEAPwDuIAAAAAAAAAAAAAAAAAAAAAAAAAAAAAAAAAAAAAAAAAAAAAAAAAAAAAAAAAAAAAAAAAAAAAAAAAAAAAAAAAAAAAAAAAAAACKy+FfRvqBGtXFvrFgYa7UzrUfCffzOa9oNp39JuUWeG9mc4zy809i3FWZlEt2opiv9Y3H8ThLk/WeOVfqzYbG1lzV6WLlznmY88dWF2iKasQv12QtrVlc04vqmnlNeqZtUb47a08OxfUq1a7TUziq5TE/3Qy3Ku5lGSksxeSei5RcjNExPlOXkxMc30zeAAAAAAAAAAAAAAAAABDqrPDq6MChnPmeABNRyyfh2Ryn/AAyC/pbOop3btMTD2mqaeSxfdXpa8JfJFDX7QsbNsxTTHHpTHD8hJRRNyXnNXp7VN6jb2oTby4fZrt9VJLs395de2eZdDh7+1b2qmY1E+7PSOGPKOvlOc98TxWotxT8KXSaiGq06urTSeej7xabUov4ppp/FGuuW5t1TTP53T5TzSROYTxk4vMXgW7tdureomYnvicExE817S65t8l31/wDTrtle0czMWtV8qv3/AH9e9WuWOtLYHZKoAAAAAAAAAAAAAABFfb4UMruBr7G59W+p4IQM4z8mBnnHUxrrpt0zXVyjjPyexGeCC6yVtjnI+U63V16q9Vdr6/SOkNjRTFMYYFVkq6OidN1zk/dnZzRXovDrT+slN/uJblcVU0Y5xGJ9Z+2IYxGMpdTO6FWdPVzS7JN8q+bfovgm/gY0RTM+9OI9fz6PZz0Vlt7tXNr9RKx+ibrgvgoxfVfncn8SWb+7wt0xH1n1n7RDzd72z0G16CdTVdPJJedcpVP6xaz+p3Xs7r6tTYmi5OaqOvhPL9lS/RuzmE+dfoXy2Wq2vylL3ZxfpLlWJLv1WMY8+5e2trqtFppu0xmc4j5sLdG/VhZ0WplflTXYpbC2td1sV03YjNOOMeLK9bijGFo6BCAAAAAAAAAAACrrU+VMCoeDCcfNAYAfXL3GjV7armnQXZjux6zEJLXxwiPmLYAAAAAubY/77Xw/yjpfZauY1dVPSaf0mFfUfC2M4RsjyzWUdxfsW79ubdyMxKpFUxOYY1UwpWK44ItJobGkpmmzTjL2quauaQtsQAAAAAAAAAAAfJRU48sgKFtE4Poso8EQFa+UvDb07TeOmexVuaqmmrdZRS1m27lZbc9Pq+ks9OmP2ketom5amM5pmMS9o4S21FXi2YcsJLLfojgdm7LnWambWcU085+eOHmu3Lm7TlqOH+JuHuJtTbpdj17nZWuZqUXHnjnHNHKWVnH1R0mq9mLE257CZirxnMT5q9OoqzxbM4VcZ1QUsynNRjFOUpPsku7Ztdk7Mq192ac4pjnP2R3Lm5DX7Jvmx8RQtew7krXV9tcri8dcSXMllPD6rob3W+zFFFqa7FU70ccTjj6RHFDRqJzipvNrh1dj+Rj7Kaec1355fDH6z9jU1cobA7NVAAAAAAAAAAAAAAAAGp4jqjrdts29aiVcrIOPNCXLOCaxzRfkzRbc2pVoqKOz+KZ+kc/XkmtW9+Zy4tsnE+7cB75LZOKbJ20N5jNtzcU+1kG8twfnHyaeOuU4NTa/qenjUaOuaau7Mx8p8e6evXhyypncnFUPV8ccLw4v2yGv2XXYsSUoNTfh3Lus4eFL0ku3n8NHs7bN7R3Js6rM08pieMx69O+PTxlrtxVGaVHgX2hz0+r/AKFxhB13x/t89i5VZ+GzyUn5PtL9eu5o0saK5/jNHG/aqjjTHOPGnvx3c4/SKZ3o3aub1/D/AAxw7wvqLdZsmilCdi5cym5KEcp8sct4WUvoup5qvabTxbnsImap5ZjGPMpsVZ48m07HCZyuPsHTZXOi+CnCcXCcfVNYa/l/U3exdpxobs9pHu1c/lylFdt78cGr4Q4O2Xhidz2ONkp3JKUrJKXJFZxFYS6LPnlv1Z139Vt6qJtaT3qp64mIpz1nP0jqrdnNPGp6+quNVahHyNjpNLRpbNNqjlH5lHVVNU5lmWWIAAAAAAAAAAAAAAAA5n7Ubd14f3qjirb82VVw8G+rycHNvn+r7+Tx5ZNFtKizq7v+Cu8JmN6irxzOY/jrx64TW5mmN6Ge57fsntE4cjbRdnu67Evepn5xkv4cX3+jORsX9VsjUzTVHnHSY74+0/zCzMU3KXNNu3biH2a7u9v11XPS23yN+5Yv+ymXk/X+VnDOqvaXR7Zs9rbnFXf1jwqjr+YlXiqq3OHQrtNwv7S9r8WMvfisZWI3UN/7ZLrlfB5i/L1Oapua7Y13E8p+dM+Xj6THVPii7Dz8KuNuBI+FGpbho10wsuUF6Y6yj8vej8jZTVszak70z2V36T+kT/5lh79vxh0zYtNHd9lo3Gmc643VxsUG+sVJZxnuu/k0e/5Yuzx7SmZ/t/nj6PO3jubaja6qoqOei8l0LNn2WtxVvXrk1eUY/f7MZ1E9IXoQjXHlhHB0ljT2tPRuWqcQgmqZnMsiZ4AAAAAAAAAAAAAAAAAFHdtLDU6ZqyCksNSTWU4vumvQ5v2j0ddy1TqLfxUcfl3/AC5p7FURO7PVw/e9k3r2d7nLeeGpOekk8zg8yUF92xfdXlNdV2f4qul1mm2vajT6rhcjlPLPjHj308p6eGdVNVucxyeo2ziHhn2g7f8A03cKlGx9fCm8STx9qqfTP7evqjU39Drtk3O2tT7v+6OXlVH78O6WcV03IxLxm9+z3f8AhvWf1Hhq+dsY9U63y3QXo4r7a/L3+6b3S7d0mso7LVRFMz3/AAz8+nz5d6Kq1VTxh6PgD2gbhvO8Q2Hdtuk7nlc8FyuOF1lbB45ceq9exW1XsvRXMV6av3Z6Tx4eE9fziyi/jhU7LFKKwjraKIopiinlHD0VZnL6ZgAAAAAAAAAAAAAAAAAAAFTdtdVtm126/UP3aoSm/kk3/gSOZey7iLiDiehw3La3KtZxqFiEX+Bp/aa7Zj+qXc5DaHs1vVdppZx/xn7T9vqtUX8cKjif2R6LcbHqdozprM5xFc1bfryprlf5Xj4GWk1e1dN/p37U109/X14xPz9XlVNueMSl4U2j2i7ZrY6LcvBv06/5LLXzRXwko8zfwlF/mRPf2HptbT2lFE2qvKMf9c/pMeTyLs08Obpen0dFE/FjWufGHLCzj0z6G12bs21obe5Rxmecoq65rlYNiwAAAAAAAAAAAAAAAAAAAAAVtw0Ol3LRy0eupU65Y5ovtLDTw/VdO3mBPVXCmtV1QUYpYSSwkvRJAZ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CEAAkGBwgHBhIIBwgWFBMVFxgWGBgXFxsUHRQcIxcXIhoXGh8dJCgsISElJRoaIzMtJSo3Oi46GCs0RDMsNzQwLi8BCgoKDg0OGxAQGzglHyQ0Nyw0LDcsLy40NzcsLCwsNDQ0LCwwLC00LTU1LTQsNC00LCwsMCw0NTQsLjcsLDQ0LP/AABEIAQcAvwMBEQACEQEDEQH/xAAbAAEAAgMBAQAAAAAAAAAAAAAAAwQCBQcGAf/EADUQAAICAQIEAwUHAwUAAAAAAAABAgMRBAUGEiExE0FRByJhcZEyUmJygYKhFSPBFEJDU9H/xAAbAQEAAgMBAQAAAAAAAAAAAAAAAwQCBQYBB//EADYRAQABAwEFBQcDAgcAAAAAAAABAgMRBAUSITFBE1FhcZEGIjKBocHwsdHhFXIUFiNSYpKi/9oADAMBAAIRAxEAPwDuIAAAAAAAAAAAAAAAAAAAAAAAAAAAAAAAAAAAAAAAAAAAAAAAAAAAAAAAAAAAAAAAAAAAAAAAAAAAAAAAAAAAAAAAAAAAACKy+FfRvqBGtXFvrFgYa7UzrUfCffzOa9oNp39JuUWeG9mc4zy809i3FWZlEt2opiv9Y3H8ThLk/WeOVfqzYbG1lzV6WLlznmY88dWF2iKasQv12QtrVlc04vqmnlNeqZtUb47a08OxfUq1a7TUziq5TE/3Qy3Ku5lGSksxeSei5RcjNExPlOXkxMc30zeAAAAAAAAAAAAAAAAABDqrPDq6MChnPmeABNRyyfh2Ryn/AAyC/pbOop3btMTD2mqaeSxfdXpa8JfJFDX7QsbNsxTTHHpTHD8hJRRNyXnNXp7VN6jb2oTby4fZrt9VJLs395de2eZdDh7+1b2qmY1E+7PSOGPKOvlOc98TxWotxT8KXSaiGq06urTSeej7xabUov4ppp/FGuuW5t1TTP53T5TzSROYTxk4vMXgW7tdureomYnvicExE817S65t8l31/wDTrtle0czMWtV8qv3/AH9e9WuWOtLYHZKoAAAAAAAAAAAAAABFfb4UMruBr7G59W+p4IQM4z8mBnnHUxrrpt0zXVyjjPyexGeCC6yVtjnI+U63V16q9Vdr6/SOkNjRTFMYYFVkq6OidN1zk/dnZzRXovDrT+slN/uJblcVU0Y5xGJ9Z+2IYxGMpdTO6FWdPVzS7JN8q+bfovgm/gY0RTM+9OI9fz6PZz0Vlt7tXNr9RKx+ibrgvgoxfVfncn8SWb+7wt0xH1n1n7RDzd72z0G16CdTVdPJJedcpVP6xaz+p3Xs7r6tTYmi5OaqOvhPL9lS/RuzmE+dfoXy2Wq2vylL3ZxfpLlWJLv1WMY8+5e2trqtFppu0xmc4j5sLdG/VhZ0WplflTXYpbC2td1sV03YjNOOMeLK9bijGFo6BCAAAAAAAAAAACrrU+VMCoeDCcfNAYAfXL3GjV7armnQXZjux6zEJLXxwiPmLYAAAAAubY/77Xw/yjpfZauY1dVPSaf0mFfUfC2M4RsjyzWUdxfsW79ubdyMxKpFUxOYY1UwpWK44ItJobGkpmmzTjL2quauaQtsQAAAAAAAAAAAfJRU48sgKFtE4Poso8EQFa+UvDb07TeOmexVuaqmmrdZRS1m27lZbc9Pq+ks9OmP2ketom5amM5pmMS9o4S21FXi2YcsJLLfojgdm7LnWambWcU085+eOHmu3Lm7TlqOH+JuHuJtTbpdj17nZWuZqUXHnjnHNHKWVnH1R0mq9mLE257CZirxnMT5q9OoqzxbM4VcZ1QUsynNRjFOUpPsku7Ztdk7Mq192ac4pjnP2R3Lm5DX7Jvmx8RQtew7krXV9tcri8dcSXMllPD6rob3W+zFFFqa7FU70ccTjj6RHFDRqJzipvNrh1dj+Rj7Kaec1355fDH6z9jU1cobA7NVAAAAAAAAAAAAAAAAGp4jqjrdts29aiVcrIOPNCXLOCaxzRfkzRbc2pVoqKOz+KZ+kc/XkmtW9+Zy4tsnE+7cB75LZOKbJ20N5jNtzcU+1kG8twfnHyaeOuU4NTa/qenjUaOuaau7Mx8p8e6evXhyypncnFUPV8ccLw4v2yGv2XXYsSUoNTfh3Lus4eFL0ku3n8NHs7bN7R3Js6rM08pieMx69O+PTxlrtxVGaVHgX2hz0+r/AKFxhB13x/t89i5VZ+GzyUn5PtL9eu5o0saK5/jNHG/aqjjTHOPGnvx3c4/SKZ3o3aub1/D/AAxw7wvqLdZsmilCdi5cym5KEcp8sct4WUvoup5qvabTxbnsImap5ZjGPMpsVZ48m07HCZyuPsHTZXOi+CnCcXCcfVNYa/l/U3exdpxobs9pHu1c/lylFdt78cGr4Q4O2Xhidz2ONkp3JKUrJKXJFZxFYS6LPnlv1Z139Vt6qJtaT3qp64mIpz1nP0jqrdnNPGp6+quNVahHyNjpNLRpbNNqjlH5lHVVNU5lmWWIAAAAAAAAAAAAAAAA5n7Ubd14f3qjirb82VVw8G+rycHNvn+r7+Tx5ZNFtKizq7v+Cu8JmN6irxzOY/jrx64TW5mmN6Ge57fsntE4cjbRdnu67Evepn5xkv4cX3+jORsX9VsjUzTVHnHSY74+0/zCzMU3KXNNu3biH2a7u9v11XPS23yN+5Yv+ymXk/X+VnDOqvaXR7Zs9rbnFXf1jwqjr+YlXiqq3OHQrtNwv7S9r8WMvfisZWI3UN/7ZLrlfB5i/L1Oapua7Y13E8p+dM+Xj6THVPii7Dz8KuNuBI+FGpbho10wsuUF6Y6yj8vej8jZTVszak70z2V36T+kT/5lh79vxh0zYtNHd9lo3Gmc643VxsUG+sVJZxnuu/k0e/5Yuzx7SmZ/t/nj6PO3jubaja6qoqOei8l0LNn2WtxVvXrk1eUY/f7MZ1E9IXoQjXHlhHB0ljT2tPRuWqcQgmqZnMsiZ4AAAAAAAAAAAAAAAAAFHdtLDU6ZqyCksNSTWU4vumvQ5v2j0ddy1TqLfxUcfl3/AC5p7FURO7PVw/e9k3r2d7nLeeGpOekk8zg8yUF92xfdXlNdV2f4qul1mm2vajT6rhcjlPLPjHj308p6eGdVNVucxyeo2ziHhn2g7f8A03cKlGx9fCm8STx9qqfTP7evqjU39Drtk3O2tT7v+6OXlVH78O6WcV03IxLxm9+z3f8AhvWf1Hhq+dsY9U63y3QXo4r7a/L3+6b3S7d0mso7LVRFMz3/AAz8+nz5d6Kq1VTxh6PgD2gbhvO8Q2Hdtuk7nlc8FyuOF1lbB45ceq9exW1XsvRXMV6av3Z6Tx4eE9fziyi/jhU7LFKKwjraKIopiinlHD0VZnL6ZgAAAAAAAAAAAAAAAAAAAFTdtdVtm126/UP3aoSm/kk3/gSOZey7iLiDiehw3La3KtZxqFiEX+Bp/aa7Zj+qXc5DaHs1vVdppZx/xn7T9vqtUX8cKjif2R6LcbHqdozprM5xFc1bfryprlf5Xj4GWk1e1dN/p37U109/X14xPz9XlVNueMSl4U2j2i7ZrY6LcvBv06/5LLXzRXwko8zfwlF/mRPf2HptbT2lFE2qvKMf9c/pMeTyLs08Obpen0dFE/FjWufGHLCzj0z6G12bs21obe5Rxmecoq65rlYNiwAAAAAAAAAAAAAAAAAAAAAVtw0Ol3LRy0eupU65Y5ovtLDTw/VdO3mBPVXCmtV1QUYpYSSwkvRJAZ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wgHBhIIBwgWFBMVFxgWGBgXFxsUHRQcIxcXIhoXGh8dJCgsISElJRoaIzMtJSo3Oi46GCs0RDMsNzQwLi8BCgoKDg0OGxAQGzglHyQ0Nyw0LDcsLy40NzcsLCwsNDQ0LCwwLC00LTU1LTQsNC00LCwsMCw0NTQsLjcsLDQ0LP/AABEIAQcAvwMBEQACEQEDEQH/xAAbAAEAAgMBAQAAAAAAAAAAAAAAAwQCBQcGAf/EADUQAAICAQIEAwUHAwUAAAAAAAABAgMRBAUGEiExE0FRByJhcZEyUmJygYKhFSPBFEJDU9H/xAAbAQEAAgMBAQAAAAAAAAAAAAAAAwQCBQYBB//EADYRAQABAwEFBQcDAgcAAAAAAAABAgMRBAUSITFBE1FhcZEGIjKBocHwsdHhFXIUFiNSYpKi/9oADAMBAAIRAxEAPwDuIAAAAAAAAAAAAAAAAAAAAAAAAAAAAAAAAAAAAAAAAAAAAAAAAAAAAAAAAAAAAAAAAAAAAAAAAAAAAAAAAAAAAAAAAAAAACKy+FfRvqBGtXFvrFgYa7UzrUfCffzOa9oNp39JuUWeG9mc4zy809i3FWZlEt2opiv9Y3H8ThLk/WeOVfqzYbG1lzV6WLlznmY88dWF2iKasQv12QtrVlc04vqmnlNeqZtUb47a08OxfUq1a7TUziq5TE/3Qy3Ku5lGSksxeSei5RcjNExPlOXkxMc30zeAAAAAAAAAAAAAAAAABDqrPDq6MChnPmeABNRyyfh2Ryn/AAyC/pbOop3btMTD2mqaeSxfdXpa8JfJFDX7QsbNsxTTHHpTHD8hJRRNyXnNXp7VN6jb2oTby4fZrt9VJLs395de2eZdDh7+1b2qmY1E+7PSOGPKOvlOc98TxWotxT8KXSaiGq06urTSeej7xabUov4ppp/FGuuW5t1TTP53T5TzSROYTxk4vMXgW7tdureomYnvicExE817S65t8l31/wDTrtle0czMWtV8qv3/AH9e9WuWOtLYHZKoAAAAAAAAAAAAAABFfb4UMruBr7G59W+p4IQM4z8mBnnHUxrrpt0zXVyjjPyexGeCC6yVtjnI+U63V16q9Vdr6/SOkNjRTFMYYFVkq6OidN1zk/dnZzRXovDrT+slN/uJblcVU0Y5xGJ9Z+2IYxGMpdTO6FWdPVzS7JN8q+bfovgm/gY0RTM+9OI9fz6PZz0Vlt7tXNr9RKx+ibrgvgoxfVfncn8SWb+7wt0xH1n1n7RDzd72z0G16CdTVdPJJedcpVP6xaz+p3Xs7r6tTYmi5OaqOvhPL9lS/RuzmE+dfoXy2Wq2vylL3ZxfpLlWJLv1WMY8+5e2trqtFppu0xmc4j5sLdG/VhZ0WplflTXYpbC2td1sV03YjNOOMeLK9bijGFo6BCAAAAAAAAAAACrrU+VMCoeDCcfNAYAfXL3GjV7armnQXZjux6zEJLXxwiPmLYAAAAAubY/77Xw/yjpfZauY1dVPSaf0mFfUfC2M4RsjyzWUdxfsW79ubdyMxKpFUxOYY1UwpWK44ItJobGkpmmzTjL2quauaQtsQAAAAAAAAAAAfJRU48sgKFtE4Poso8EQFa+UvDb07TeOmexVuaqmmrdZRS1m27lZbc9Pq+ks9OmP2ketom5amM5pmMS9o4S21FXi2YcsJLLfojgdm7LnWambWcU085+eOHmu3Lm7TlqOH+JuHuJtTbpdj17nZWuZqUXHnjnHNHKWVnH1R0mq9mLE257CZirxnMT5q9OoqzxbM4VcZ1QUsynNRjFOUpPsku7Ztdk7Mq192ac4pjnP2R3Lm5DX7Jvmx8RQtew7krXV9tcri8dcSXMllPD6rob3W+zFFFqa7FU70ccTjj6RHFDRqJzipvNrh1dj+Rj7Kaec1355fDH6z9jU1cobA7NVAAAAAAAAAAAAAAAAGp4jqjrdts29aiVcrIOPNCXLOCaxzRfkzRbc2pVoqKOz+KZ+kc/XkmtW9+Zy4tsnE+7cB75LZOKbJ20N5jNtzcU+1kG8twfnHyaeOuU4NTa/qenjUaOuaau7Mx8p8e6evXhyypncnFUPV8ccLw4v2yGv2XXYsSUoNTfh3Lus4eFL0ku3n8NHs7bN7R3Js6rM08pieMx69O+PTxlrtxVGaVHgX2hz0+r/AKFxhB13x/t89i5VZ+GzyUn5PtL9eu5o0saK5/jNHG/aqjjTHOPGnvx3c4/SKZ3o3aub1/D/AAxw7wvqLdZsmilCdi5cym5KEcp8sct4WUvoup5qvabTxbnsImap5ZjGPMpsVZ48m07HCZyuPsHTZXOi+CnCcXCcfVNYa/l/U3exdpxobs9pHu1c/lylFdt78cGr4Q4O2Xhidz2ONkp3JKUrJKXJFZxFYS6LPnlv1Z139Vt6qJtaT3qp64mIpz1nP0jqrdnNPGp6+quNVahHyNjpNLRpbNNqjlH5lHVVNU5lmWWIAAAAAAAAAAAAAAAA5n7Ubd14f3qjirb82VVw8G+rycHNvn+r7+Tx5ZNFtKizq7v+Cu8JmN6irxzOY/jrx64TW5mmN6Ge57fsntE4cjbRdnu67Evepn5xkv4cX3+jORsX9VsjUzTVHnHSY74+0/zCzMU3KXNNu3biH2a7u9v11XPS23yN+5Yv+ymXk/X+VnDOqvaXR7Zs9rbnFXf1jwqjr+YlXiqq3OHQrtNwv7S9r8WMvfisZWI3UN/7ZLrlfB5i/L1Oapua7Y13E8p+dM+Xj6THVPii7Dz8KuNuBI+FGpbho10wsuUF6Y6yj8vej8jZTVszak70z2V36T+kT/5lh79vxh0zYtNHd9lo3Gmc643VxsUG+sVJZxnuu/k0e/5Yuzx7SmZ/t/nj6PO3jubaja6qoqOei8l0LNn2WtxVvXrk1eUY/f7MZ1E9IXoQjXHlhHB0ljT2tPRuWqcQgmqZnMsiZ4AAAAAAAAAAAAAAAAAFHdtLDU6ZqyCksNSTWU4vumvQ5v2j0ddy1TqLfxUcfl3/AC5p7FURO7PVw/e9k3r2d7nLeeGpOekk8zg8yUF92xfdXlNdV2f4qul1mm2vajT6rhcjlPLPjHj308p6eGdVNVucxyeo2ziHhn2g7f8A03cKlGx9fCm8STx9qqfTP7evqjU39Drtk3O2tT7v+6OXlVH78O6WcV03IxLxm9+z3f8AhvWf1Hhq+dsY9U63y3QXo4r7a/L3+6b3S7d0mso7LVRFMz3/AAz8+nz5d6Kq1VTxh6PgD2gbhvO8Q2Hdtuk7nlc8FyuOF1lbB45ceq9exW1XsvRXMV6av3Z6Tx4eE9fziyi/jhU7LFKKwjraKIopiinlHD0VZnL6ZgAAAAAAAAAAAAAAAAAAAFTdtdVtm126/UP3aoSm/kk3/gSOZey7iLiDiehw3La3KtZxqFiEX+Bp/aa7Zj+qXc5DaHs1vVdppZx/xn7T9vqtUX8cKjif2R6LcbHqdozprM5xFc1bfryprlf5Xj4GWk1e1dN/p37U109/X14xPz9XlVNueMSl4U2j2i7ZrY6LcvBv06/5LLXzRXwko8zfwlF/mRPf2HptbT2lFE2qvKMf9c/pMeTyLs08Obpen0dFE/FjWufGHLCzj0z6G12bs21obe5Rxmecoq65rlYNiwAAAAAAAAAAAAAAAAAAAAAVtw0Ol3LRy0eupU65Y5ovtLDTw/VdO3mBPVXCmtV1QUYpYSSwkvRJAZ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http://www.clker.com/cliparts/P/q/6/5/Z/S/small-bee.svg"/>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6" descr="http://www.clker.com/cliparts/P/q/6/5/Z/S/small-bee.svg"/>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6" name="Picture 18" descr="http://www.clker.com/cliparts/P/q/6/5/Z/S/small-bee-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51755"/>
            <a:ext cx="1629353" cy="1792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234634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80">
                                          <p:stCondLst>
                                            <p:cond delay="0"/>
                                          </p:stCondLst>
                                        </p:cTn>
                                        <p:tgtEl>
                                          <p:spTgt spid="12294"/>
                                        </p:tgtEl>
                                      </p:cBhvr>
                                    </p:animEffect>
                                    <p:anim calcmode="lin" valueType="num">
                                      <p:cBhvr>
                                        <p:cTn id="8"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4"/>
                                        </p:tgtEl>
                                      </p:cBhvr>
                                      <p:to x="100000" y="60000"/>
                                    </p:animScale>
                                    <p:animScale>
                                      <p:cBhvr>
                                        <p:cTn id="14" dur="166" decel="50000">
                                          <p:stCondLst>
                                            <p:cond delay="676"/>
                                          </p:stCondLst>
                                        </p:cTn>
                                        <p:tgtEl>
                                          <p:spTgt spid="12294"/>
                                        </p:tgtEl>
                                      </p:cBhvr>
                                      <p:to x="100000" y="100000"/>
                                    </p:animScale>
                                    <p:animScale>
                                      <p:cBhvr>
                                        <p:cTn id="15" dur="26">
                                          <p:stCondLst>
                                            <p:cond delay="1312"/>
                                          </p:stCondLst>
                                        </p:cTn>
                                        <p:tgtEl>
                                          <p:spTgt spid="12294"/>
                                        </p:tgtEl>
                                      </p:cBhvr>
                                      <p:to x="100000" y="80000"/>
                                    </p:animScale>
                                    <p:animScale>
                                      <p:cBhvr>
                                        <p:cTn id="16" dur="166" decel="50000">
                                          <p:stCondLst>
                                            <p:cond delay="1338"/>
                                          </p:stCondLst>
                                        </p:cTn>
                                        <p:tgtEl>
                                          <p:spTgt spid="12294"/>
                                        </p:tgtEl>
                                      </p:cBhvr>
                                      <p:to x="100000" y="100000"/>
                                    </p:animScale>
                                    <p:animScale>
                                      <p:cBhvr>
                                        <p:cTn id="17" dur="26">
                                          <p:stCondLst>
                                            <p:cond delay="1642"/>
                                          </p:stCondLst>
                                        </p:cTn>
                                        <p:tgtEl>
                                          <p:spTgt spid="12294"/>
                                        </p:tgtEl>
                                      </p:cBhvr>
                                      <p:to x="100000" y="90000"/>
                                    </p:animScale>
                                    <p:animScale>
                                      <p:cBhvr>
                                        <p:cTn id="18" dur="166" decel="50000">
                                          <p:stCondLst>
                                            <p:cond delay="1668"/>
                                          </p:stCondLst>
                                        </p:cTn>
                                        <p:tgtEl>
                                          <p:spTgt spid="12294"/>
                                        </p:tgtEl>
                                      </p:cBhvr>
                                      <p:to x="100000" y="100000"/>
                                    </p:animScale>
                                    <p:animScale>
                                      <p:cBhvr>
                                        <p:cTn id="19" dur="26">
                                          <p:stCondLst>
                                            <p:cond delay="1808"/>
                                          </p:stCondLst>
                                        </p:cTn>
                                        <p:tgtEl>
                                          <p:spTgt spid="12294"/>
                                        </p:tgtEl>
                                      </p:cBhvr>
                                      <p:to x="100000" y="95000"/>
                                    </p:animScale>
                                    <p:animScale>
                                      <p:cBhvr>
                                        <p:cTn id="20" dur="166" decel="50000">
                                          <p:stCondLst>
                                            <p:cond delay="1834"/>
                                          </p:stCondLst>
                                        </p:cTn>
                                        <p:tgtEl>
                                          <p:spTgt spid="122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6146" name="Picture 2" descr="http://www.fairviewfamily.org/clientimages/42812/mainsitephotos/our%20history.jpg"/>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33600" y="160337"/>
            <a:ext cx="6705600" cy="11005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TxVFuBYQxDrgIaMLVVzsecveG_g5ALAxD1IoWssALUhk5HG04Q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79" y="271010"/>
            <a:ext cx="1743075" cy="19145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2" name="Picture 8" descr="photo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855" y="2185535"/>
            <a:ext cx="2428757" cy="16101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4479" y="3657600"/>
            <a:ext cx="2981325" cy="173468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5" name="Picture 6" descr="https://encrypted-tbn1.gstatic.com/images?q=tbn:ANd9GcT06IBTkjmGZ2Yc-5D-CD1HGlJjJZns3TczrhzTPpwhANNmbNq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1538" y="914400"/>
            <a:ext cx="1104266" cy="150741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1483524"/>
            <a:ext cx="5029199" cy="3908762"/>
          </a:xfrm>
          <a:prstGeom prst="rect">
            <a:avLst/>
          </a:prstGeom>
          <a:solidFill>
            <a:schemeClr val="bg2"/>
          </a:solidFill>
          <a:ln w="38100">
            <a:solidFill>
              <a:schemeClr val="tx1"/>
            </a:solidFill>
          </a:ln>
          <a:effectLst>
            <a:innerShdw blurRad="114300">
              <a:prstClr val="black"/>
            </a:innerShdw>
          </a:effectLst>
        </p:spPr>
        <p:txBody>
          <a:bodyPr wrap="square" rtlCol="0">
            <a:spAutoFit/>
          </a:bodyPr>
          <a:lstStyle/>
          <a:p>
            <a:pPr marL="285750" indent="-285750">
              <a:buFont typeface="Arial" panose="020B0604020202020204" pitchFamily="34" charset="0"/>
              <a:buChar char="•"/>
            </a:pPr>
            <a:r>
              <a:rPr lang="en-US" b="1" dirty="0" smtClean="0"/>
              <a:t>In 1938 the National Association of REALTORS</a:t>
            </a:r>
            <a:r>
              <a:rPr lang="en-US" b="1" dirty="0" smtClean="0">
                <a:latin typeface="Calibri"/>
              </a:rPr>
              <a:t>®  successfully encouraged the formation of the Women’s Council of REALTORS®.</a:t>
            </a:r>
          </a:p>
          <a:p>
            <a:pPr marL="285750" indent="-285750">
              <a:buFont typeface="Arial" panose="020B0604020202020204" pitchFamily="34" charset="0"/>
              <a:buChar char="•"/>
            </a:pPr>
            <a:endParaRPr lang="en-US" sz="800" b="1" dirty="0">
              <a:latin typeface="Calibri"/>
            </a:endParaRPr>
          </a:p>
          <a:p>
            <a:pPr marL="285750" indent="-285750">
              <a:buFont typeface="Arial" panose="020B0604020202020204" pitchFamily="34" charset="0"/>
              <a:buChar char="•"/>
            </a:pPr>
            <a:r>
              <a:rPr lang="en-US" b="1" dirty="0" smtClean="0">
                <a:latin typeface="Calibri"/>
              </a:rPr>
              <a:t>The first convention was held  November, 1938 in Milwaukee, Wisconsin.   (Region II)</a:t>
            </a:r>
          </a:p>
          <a:p>
            <a:pPr marL="285750" indent="-285750">
              <a:buFont typeface="Arial" panose="020B0604020202020204" pitchFamily="34" charset="0"/>
              <a:buChar char="•"/>
            </a:pPr>
            <a:endParaRPr lang="en-US" sz="800" b="1" dirty="0">
              <a:latin typeface="Calibri"/>
            </a:endParaRPr>
          </a:p>
          <a:p>
            <a:pPr marL="285750" indent="-285750">
              <a:buFont typeface="Arial" panose="020B0604020202020204" pitchFamily="34" charset="0"/>
              <a:buChar char="•"/>
            </a:pPr>
            <a:r>
              <a:rPr lang="en-US" b="1" dirty="0" smtClean="0">
                <a:latin typeface="Calibri"/>
              </a:rPr>
              <a:t>Attended by 37 ambitious women, representing 9 states.</a:t>
            </a:r>
          </a:p>
          <a:p>
            <a:pPr marL="285750" indent="-285750">
              <a:buFont typeface="Arial" panose="020B0604020202020204" pitchFamily="34" charset="0"/>
              <a:buChar char="•"/>
            </a:pPr>
            <a:endParaRPr lang="en-US" sz="800" b="1" dirty="0">
              <a:latin typeface="Calibri"/>
            </a:endParaRPr>
          </a:p>
          <a:p>
            <a:pPr marL="285750" indent="-285750">
              <a:buFont typeface="Arial" panose="020B0604020202020204" pitchFamily="34" charset="0"/>
              <a:buChar char="•"/>
            </a:pPr>
            <a:r>
              <a:rPr lang="en-US" b="1" dirty="0" smtClean="0">
                <a:latin typeface="Calibri"/>
              </a:rPr>
              <a:t>Today, there are more than 250 chapters and 11,000 members</a:t>
            </a:r>
          </a:p>
          <a:p>
            <a:pPr marL="285750" indent="-285750">
              <a:buFont typeface="Arial" panose="020B0604020202020204" pitchFamily="34" charset="0"/>
              <a:buChar char="•"/>
            </a:pPr>
            <a:endParaRPr lang="en-US" sz="800" b="1" dirty="0">
              <a:latin typeface="Calibri"/>
            </a:endParaRPr>
          </a:p>
          <a:p>
            <a:pPr marL="285750" indent="-285750">
              <a:buFont typeface="Arial" panose="020B0604020202020204" pitchFamily="34" charset="0"/>
              <a:buChar char="•"/>
            </a:pPr>
            <a:r>
              <a:rPr lang="en-US" b="1" dirty="0" smtClean="0">
                <a:latin typeface="Calibri"/>
              </a:rPr>
              <a:t>The Council is considered to have the most successful communication networks in the NAR family. </a:t>
            </a:r>
            <a:endParaRPr lang="en-US" dirty="0"/>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220107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sp>
        <p:nvSpPr>
          <p:cNvPr id="17" name="TextBox 16"/>
          <p:cNvSpPr txBox="1"/>
          <p:nvPr/>
        </p:nvSpPr>
        <p:spPr>
          <a:xfrm flipH="1">
            <a:off x="1337185" y="-762000"/>
            <a:ext cx="6892415" cy="7540526"/>
          </a:xfrm>
          <a:prstGeom prst="rect">
            <a:avLst/>
          </a:prstGeom>
          <a:solidFill>
            <a:schemeClr val="accent1">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r>
              <a:rPr lang="en-US" sz="5400" dirty="0" smtClean="0">
                <a:latin typeface="Bodoni MT Black" panose="02070A03080606020203" pitchFamily="18" charset="0"/>
              </a:rPr>
              <a:t>One</a:t>
            </a:r>
          </a:p>
          <a:p>
            <a:pPr algn="ctr"/>
            <a:r>
              <a:rPr lang="en-US" sz="5400" dirty="0" smtClean="0">
                <a:latin typeface="ClassicRomanCaps" panose="02000604020000020004" pitchFamily="2" charset="0"/>
              </a:rPr>
              <a:t>Woman</a:t>
            </a:r>
          </a:p>
          <a:p>
            <a:pPr algn="ctr"/>
            <a:r>
              <a:rPr lang="en-US" sz="5400" dirty="0" smtClean="0">
                <a:latin typeface="Bodoni MT Black" panose="02070A03080606020203" pitchFamily="18" charset="0"/>
              </a:rPr>
              <a:t>Can Make A</a:t>
            </a:r>
          </a:p>
          <a:p>
            <a:pPr algn="ctr"/>
            <a:r>
              <a:rPr lang="en-US" sz="5400" dirty="0" smtClean="0">
                <a:latin typeface="Bodoni MT Black" panose="02070A03080606020203" pitchFamily="18" charset="0"/>
              </a:rPr>
              <a:t>Difference</a:t>
            </a:r>
          </a:p>
          <a:p>
            <a:pPr algn="ctr"/>
            <a:r>
              <a:rPr lang="en-US" sz="5400" dirty="0" smtClean="0">
                <a:latin typeface="Bodoni MT Black" panose="02070A03080606020203" pitchFamily="18" charset="0"/>
              </a:rPr>
              <a:t>But Together</a:t>
            </a:r>
          </a:p>
          <a:p>
            <a:pPr algn="ctr"/>
            <a:r>
              <a:rPr lang="en-US" sz="5400" dirty="0" smtClean="0">
                <a:latin typeface="Bodoni MT Black" panose="02070A03080606020203" pitchFamily="18" charset="0"/>
              </a:rPr>
              <a:t>We Can</a:t>
            </a:r>
          </a:p>
          <a:p>
            <a:pPr algn="ctr"/>
            <a:r>
              <a:rPr lang="en-US" sz="8800" dirty="0" smtClean="0">
                <a:solidFill>
                  <a:srgbClr val="C00000"/>
                </a:solidFill>
                <a:latin typeface="Viner Hand ITC" panose="03070502030502020203" pitchFamily="66" charset="0"/>
              </a:rPr>
              <a:t>Rock</a:t>
            </a:r>
            <a:endParaRPr lang="en-US" sz="8800" dirty="0" smtClean="0">
              <a:solidFill>
                <a:srgbClr val="C00000"/>
              </a:solidFill>
              <a:latin typeface="Bodoni MT Black" panose="02070A03080606020203" pitchFamily="18" charset="0"/>
            </a:endParaRPr>
          </a:p>
          <a:p>
            <a:pPr algn="ctr"/>
            <a:r>
              <a:rPr lang="en-US" sz="5400" dirty="0" smtClean="0">
                <a:latin typeface="Bodoni MT Black" panose="02070A03080606020203" pitchFamily="18" charset="0"/>
              </a:rPr>
              <a:t>The World</a:t>
            </a:r>
          </a:p>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9935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16" b="27433"/>
          <a:stretch/>
        </p:blipFill>
        <p:spPr>
          <a:xfrm>
            <a:off x="1922318" y="312738"/>
            <a:ext cx="5299364" cy="496871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1201149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
        <p:nvSpPr>
          <p:cNvPr id="14" name="WordArt 5"/>
          <p:cNvSpPr>
            <a:spLocks noChangeArrowheads="1" noChangeShapeType="1" noTextEdit="1"/>
          </p:cNvSpPr>
          <p:nvPr/>
        </p:nvSpPr>
        <p:spPr bwMode="auto">
          <a:xfrm>
            <a:off x="612775" y="352465"/>
            <a:ext cx="3352800" cy="4714240"/>
          </a:xfrm>
          <a:prstGeom prst="rect">
            <a:avLst/>
          </a:prstGeom>
        </p:spPr>
        <p:txBody>
          <a:bodyPr wrap="none" fromWordArt="1">
            <a:prstTxWarp prst="textPlain">
              <a:avLst>
                <a:gd name="adj" fmla="val 50000"/>
              </a:avLst>
            </a:prstTxWarp>
          </a:bodyPr>
          <a:lstStyle/>
          <a:p>
            <a:r>
              <a:rPr lang="en-US" sz="3600" b="1" kern="10" dirty="0" smtClean="0">
                <a:ln w="15875">
                  <a:solidFill>
                    <a:srgbClr val="000000"/>
                  </a:solidFill>
                  <a:round/>
                  <a:headEnd/>
                  <a:tailEnd/>
                </a:ln>
                <a:solidFill>
                  <a:schemeClr val="bg1"/>
                </a:solidFill>
                <a:effectLst>
                  <a:outerShdw blurRad="38100" dist="38100" dir="2700000" algn="tl">
                    <a:srgbClr val="000000">
                      <a:alpha val="43137"/>
                    </a:srgbClr>
                  </a:outerShdw>
                </a:effectLst>
                <a:latin typeface="BakerSignet BT" panose="020B0502050309030A04" pitchFamily="34" charset="0"/>
              </a:rPr>
              <a:t>L</a:t>
            </a:r>
            <a:endParaRPr lang="en-US" sz="3600" dirty="0">
              <a:solidFill>
                <a:schemeClr val="bg1"/>
              </a:solidFill>
            </a:endParaRPr>
          </a:p>
          <a:p>
            <a:r>
              <a:rPr lang="en-US" sz="3600" dirty="0">
                <a:solidFill>
                  <a:schemeClr val="bg1"/>
                </a:solidFill>
              </a:rPr>
              <a:t>Chapter Management Center</a:t>
            </a:r>
          </a:p>
          <a:p>
            <a:r>
              <a:rPr lang="en-US" sz="3600" dirty="0">
                <a:solidFill>
                  <a:schemeClr val="bg1"/>
                </a:solidFill>
              </a:rPr>
              <a:t>Find a Chapter</a:t>
            </a:r>
          </a:p>
          <a:p>
            <a:r>
              <a:rPr lang="en-US" sz="3600" dirty="0">
                <a:solidFill>
                  <a:schemeClr val="bg1"/>
                </a:solidFill>
              </a:rPr>
              <a:t>Chapter Business Planning</a:t>
            </a:r>
          </a:p>
          <a:p>
            <a:r>
              <a:rPr lang="en-US" sz="3600" dirty="0">
                <a:solidFill>
                  <a:schemeClr val="bg1"/>
                </a:solidFill>
              </a:rPr>
              <a:t>Leadership Development &amp; Training</a:t>
            </a:r>
          </a:p>
          <a:p>
            <a:r>
              <a:rPr lang="en-US" sz="3600" dirty="0">
                <a:solidFill>
                  <a:schemeClr val="bg1"/>
                </a:solidFill>
              </a:rPr>
              <a:t>Marketing &amp; Communications</a:t>
            </a:r>
          </a:p>
          <a:p>
            <a:r>
              <a:rPr lang="en-US" sz="3600" dirty="0">
                <a:solidFill>
                  <a:schemeClr val="bg1"/>
                </a:solidFill>
              </a:rPr>
              <a:t>Policies &amp; Procedures</a:t>
            </a:r>
          </a:p>
          <a:p>
            <a:r>
              <a:rPr lang="en-US" sz="3600" dirty="0">
                <a:solidFill>
                  <a:schemeClr val="bg1"/>
                </a:solidFill>
              </a:rPr>
              <a:t>Programs</a:t>
            </a:r>
          </a:p>
          <a:p>
            <a:r>
              <a:rPr lang="en-US" sz="3600" dirty="0">
                <a:solidFill>
                  <a:schemeClr val="bg1"/>
                </a:solidFill>
              </a:rPr>
              <a:t>Recruiting &amp; Retention</a:t>
            </a:r>
          </a:p>
          <a:p>
            <a:r>
              <a:rPr lang="en-US" sz="3600" dirty="0" smtClean="0">
                <a:solidFill>
                  <a:schemeClr val="bg1"/>
                </a:solidFill>
              </a:rPr>
              <a:t>FAQ</a:t>
            </a:r>
            <a:endParaRPr lang="en-US" sz="3600" dirty="0">
              <a:solidFill>
                <a:schemeClr val="bg1"/>
              </a:solidFill>
            </a:endParaRPr>
          </a:p>
          <a:p>
            <a:r>
              <a:rPr lang="en-US" sz="3600" dirty="0" smtClean="0">
                <a:solidFill>
                  <a:schemeClr val="bg1"/>
                </a:solidFill>
              </a:rPr>
              <a:t>2016 </a:t>
            </a:r>
            <a:r>
              <a:rPr lang="en-US" sz="3600" dirty="0">
                <a:solidFill>
                  <a:schemeClr val="bg1"/>
                </a:solidFill>
              </a:rPr>
              <a:t>Academy Materials</a:t>
            </a:r>
          </a:p>
          <a:p>
            <a:r>
              <a:rPr lang="en-US" sz="3600" dirty="0">
                <a:solidFill>
                  <a:schemeClr val="bg1"/>
                </a:solidFill>
              </a:rPr>
              <a:t>Officer </a:t>
            </a:r>
            <a:r>
              <a:rPr lang="en-US" sz="3600" dirty="0" smtClean="0">
                <a:solidFill>
                  <a:schemeClr val="bg1"/>
                </a:solidFill>
              </a:rPr>
              <a:t>Invitation</a:t>
            </a:r>
            <a:endParaRPr lang="en-US" sz="3600" dirty="0">
              <a:solidFill>
                <a:schemeClr val="bg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323" y="2709585"/>
            <a:ext cx="60055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19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pic>
        <p:nvPicPr>
          <p:cNvPr id="2056" name="Picture 8" descr="https://encrypted-tbn1.gstatic.com/images?q=tbn:ANd9GcTvMOcPTKuaKjDXcw_auYOCJ016FPEHLYa2orZh1t3p1Mmwc6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73338"/>
            <a:ext cx="8769888" cy="402726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0400" y="228600"/>
            <a:ext cx="5562600" cy="5262979"/>
          </a:xfrm>
          <a:prstGeom prst="rect">
            <a:avLst/>
          </a:prstGeom>
          <a:solidFill>
            <a:srgbClr val="FFFF99"/>
          </a:solidFill>
          <a:ln w="25400">
            <a:solidFill>
              <a:schemeClr val="bg1"/>
            </a:solidFill>
          </a:ln>
        </p:spPr>
        <p:txBody>
          <a:bodyPr wrap="square" rtlCol="0">
            <a:spAutoFit/>
          </a:bodyPr>
          <a:lstStyle/>
          <a:p>
            <a:pPr algn="ctr">
              <a:lnSpc>
                <a:spcPct val="150000"/>
              </a:lnSpc>
            </a:pPr>
            <a:r>
              <a:rPr lang="en-US" sz="32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“Action without vision is only passing time, </a:t>
            </a:r>
          </a:p>
          <a:p>
            <a:pPr algn="ctr">
              <a:lnSpc>
                <a:spcPct val="150000"/>
              </a:lnSpc>
            </a:pPr>
            <a:r>
              <a:rPr lang="en-US" sz="32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vision without action is merely day dreaming,</a:t>
            </a:r>
          </a:p>
          <a:p>
            <a:pPr algn="ctr">
              <a:lnSpc>
                <a:spcPct val="150000"/>
              </a:lnSpc>
            </a:pPr>
            <a:r>
              <a:rPr lang="en-US" sz="32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but vision with action can change the world.”</a:t>
            </a:r>
          </a:p>
          <a:p>
            <a:pPr algn="ctr">
              <a:lnSpc>
                <a:spcPct val="150000"/>
              </a:lnSpc>
            </a:pPr>
            <a:r>
              <a:rPr lang="en-US" sz="32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~Nelson Mandela</a:t>
            </a:r>
            <a:endParaRPr lang="en-US" sz="3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202478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91879"/>
            <a:ext cx="6819900" cy="526297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en-US" sz="2400" b="1" dirty="0" smtClean="0">
                <a:solidFill>
                  <a:srgbClr val="002060"/>
                </a:solidFill>
                <a:effectLst>
                  <a:outerShdw blurRad="38100" dist="38100" dir="2700000" algn="tl">
                    <a:srgbClr val="000000">
                      <a:alpha val="43137"/>
                    </a:srgbClr>
                  </a:outerShdw>
                </a:effectLst>
              </a:rPr>
              <a:t>Facilitate the professional growth and credibility of Council members as real estate experts in their marketplace.</a:t>
            </a:r>
          </a:p>
          <a:p>
            <a:endParaRPr lang="en-US" b="1" dirty="0">
              <a:solidFill>
                <a:srgbClr val="002060"/>
              </a:solidFill>
              <a:effectLst>
                <a:outerShdw blurRad="38100" dist="38100" dir="2700000" algn="tl">
                  <a:srgbClr val="000000">
                    <a:alpha val="43137"/>
                  </a:srgbClr>
                </a:outerShdw>
              </a:effectLst>
            </a:endParaRPr>
          </a:p>
          <a:p>
            <a:pPr marL="285750" indent="-285750">
              <a:buFont typeface="Wingdings" panose="05000000000000000000" pitchFamily="2" charset="2"/>
              <a:buChar char="q"/>
            </a:pPr>
            <a:r>
              <a:rPr lang="en-US" sz="2400" b="1" dirty="0" smtClean="0">
                <a:solidFill>
                  <a:srgbClr val="002060"/>
                </a:solidFill>
                <a:effectLst>
                  <a:outerShdw blurRad="38100" dist="38100" dir="2700000" algn="tl">
                    <a:srgbClr val="000000">
                      <a:alpha val="43137"/>
                    </a:srgbClr>
                  </a:outerShdw>
                </a:effectLst>
              </a:rPr>
              <a:t>We are a dynamic, accessible and diverse  network, linking resources and member expertise to drive business  success.</a:t>
            </a:r>
          </a:p>
          <a:p>
            <a:endParaRPr lang="en-US" b="1" dirty="0">
              <a:solidFill>
                <a:srgbClr val="002060"/>
              </a:solidFill>
              <a:effectLst>
                <a:outerShdw blurRad="38100" dist="38100" dir="2700000" algn="tl">
                  <a:srgbClr val="000000">
                    <a:alpha val="43137"/>
                  </a:srgbClr>
                </a:outerShdw>
              </a:effectLst>
            </a:endParaRPr>
          </a:p>
          <a:p>
            <a:pPr marL="285750" indent="-285750">
              <a:buFont typeface="Wingdings" panose="05000000000000000000" pitchFamily="2" charset="2"/>
              <a:buChar char="q"/>
            </a:pPr>
            <a:r>
              <a:rPr lang="en-US" sz="2400" b="1" dirty="0" smtClean="0">
                <a:solidFill>
                  <a:srgbClr val="002060"/>
                </a:solidFill>
                <a:effectLst>
                  <a:outerShdw blurRad="38100" dist="38100" dir="2700000" algn="tl">
                    <a:srgbClr val="000000">
                      <a:alpha val="43137"/>
                    </a:srgbClr>
                  </a:outerShdw>
                </a:effectLst>
              </a:rPr>
              <a:t>We identify, support and promote strong leaders in business, the Council, the industry and the community.</a:t>
            </a:r>
          </a:p>
          <a:p>
            <a:endParaRPr lang="en-US" b="1" dirty="0">
              <a:solidFill>
                <a:srgbClr val="002060"/>
              </a:solidFill>
              <a:effectLst>
                <a:outerShdw blurRad="38100" dist="38100" dir="2700000" algn="tl">
                  <a:srgbClr val="000000">
                    <a:alpha val="43137"/>
                  </a:srgbClr>
                </a:outerShdw>
              </a:effectLst>
            </a:endParaRPr>
          </a:p>
          <a:p>
            <a:pPr marL="285750" indent="-285750">
              <a:buFont typeface="Wingdings" panose="05000000000000000000" pitchFamily="2" charset="2"/>
              <a:buChar char="q"/>
            </a:pPr>
            <a:r>
              <a:rPr lang="en-US" sz="2400" b="1" dirty="0" smtClean="0">
                <a:solidFill>
                  <a:srgbClr val="002060"/>
                </a:solidFill>
                <a:effectLst>
                  <a:outerShdw blurRad="38100" dist="38100" dir="2700000" algn="tl">
                    <a:srgbClr val="000000">
                      <a:alpha val="43137"/>
                    </a:srgbClr>
                  </a:outerShdw>
                </a:effectLst>
              </a:rPr>
              <a:t>We promote the achievement and influence of women in real estate.</a:t>
            </a:r>
          </a:p>
          <a:p>
            <a:endParaRPr lang="en-US" dirty="0">
              <a:solidFill>
                <a:schemeClr val="bg1"/>
              </a:solidFill>
            </a:endParaRPr>
          </a:p>
        </p:txBody>
      </p:sp>
      <p:pic>
        <p:nvPicPr>
          <p:cNvPr id="12" name="Picture 2" descr="http://www.countrysidebaptistchurch.org/wp-content/uploads/2011/10/vision-miss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05807" y="2369410"/>
            <a:ext cx="4716461" cy="9079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2367627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6143" y="284211"/>
            <a:ext cx="7499257" cy="507831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en-US" sz="2300" b="1" dirty="0" smtClean="0">
                <a:solidFill>
                  <a:srgbClr val="002060"/>
                </a:solidFill>
              </a:rPr>
              <a:t>We are a magnet for career-focused REALTORS® with diverse backgrounds and a high level of professionalism.</a:t>
            </a:r>
          </a:p>
          <a:p>
            <a:endParaRPr lang="en-US" sz="1600" b="1" dirty="0">
              <a:solidFill>
                <a:srgbClr val="002060"/>
              </a:solidFill>
            </a:endParaRPr>
          </a:p>
          <a:p>
            <a:pPr marL="285750" indent="-285750">
              <a:buFont typeface="Wingdings" panose="05000000000000000000" pitchFamily="2" charset="2"/>
              <a:buChar char="q"/>
            </a:pPr>
            <a:r>
              <a:rPr lang="en-US" sz="2300" b="1" dirty="0" smtClean="0">
                <a:solidFill>
                  <a:srgbClr val="002060"/>
                </a:solidFill>
              </a:rPr>
              <a:t>We are sought after by other organizations as a source of leadership development and the businesswoman’s perspective.</a:t>
            </a:r>
          </a:p>
          <a:p>
            <a:endParaRPr lang="en-US" sz="1600" b="1" dirty="0">
              <a:solidFill>
                <a:srgbClr val="002060"/>
              </a:solidFill>
            </a:endParaRPr>
          </a:p>
          <a:p>
            <a:pPr marL="285750" indent="-285750">
              <a:buFont typeface="Wingdings" panose="05000000000000000000" pitchFamily="2" charset="2"/>
              <a:buChar char="q"/>
            </a:pPr>
            <a:r>
              <a:rPr lang="en-US" sz="2300" b="1" dirty="0" smtClean="0">
                <a:solidFill>
                  <a:srgbClr val="002060"/>
                </a:solidFill>
              </a:rPr>
              <a:t>We are a network of strong chapters that consistently deliver value and provide a collaborative, trusted, welcoming environment in which members can achieve their business goals.</a:t>
            </a:r>
          </a:p>
          <a:p>
            <a:pPr marL="285750" indent="-285750">
              <a:buFont typeface="Wingdings" panose="05000000000000000000" pitchFamily="2" charset="2"/>
              <a:buChar char="q"/>
            </a:pPr>
            <a:endParaRPr lang="en-US" sz="1600" b="1" dirty="0" smtClean="0">
              <a:solidFill>
                <a:srgbClr val="002060"/>
              </a:solidFill>
            </a:endParaRPr>
          </a:p>
          <a:p>
            <a:pPr marL="285750" indent="-285750">
              <a:buFont typeface="Wingdings" panose="05000000000000000000" pitchFamily="2" charset="2"/>
              <a:buChar char="q"/>
            </a:pPr>
            <a:r>
              <a:rPr lang="en-US" sz="2300" b="1" dirty="0" smtClean="0">
                <a:solidFill>
                  <a:srgbClr val="002060"/>
                </a:solidFill>
              </a:rPr>
              <a:t>We are a strong organization with the resources and infrastructure necessary to fulfill our mission and realize    our vision.</a:t>
            </a:r>
            <a:endParaRPr lang="en-US" dirty="0">
              <a:solidFill>
                <a:schemeClr val="bg1"/>
              </a:solidFill>
            </a:endParaRPr>
          </a:p>
        </p:txBody>
      </p:sp>
      <p:pic>
        <p:nvPicPr>
          <p:cNvPr id="12" name="Picture 2" descr="http://www.countrysidebaptistchurch.org/wp-content/uploads/2011/10/vision-miss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93055" y="2369409"/>
            <a:ext cx="4716461" cy="9079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67660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2"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4"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6" descr="data:image/jpeg;base64,/9j/4AAQSkZJRgABAQAAAQABAAD/2wCEAAkGBxQTEhUUExQWFhUWGBoaFxcVGB0YFxgXGhkbFxgaHBocIiggHholGxoYITEiJSkrLi4uHB8zODMsNygtLisBCgoKDg0OGhAQGzQkHyQ0NCwsLCwsNDQsLCwsNCwsLCwsLCw0LCwsLCwsLCwsLCwsLCwsLCwsLCwsLCwsLCwsLP/AABEIAKgBLAMBIgACEQEDEQH/xAAbAAACAwEBAQAAAAAAAAAAAAADBAACBQEGB//EAD4QAAECBAQDBQYFAgUFAQAAAAECEQADITEEEkFRImFxMoGRofATQlKxwdEFFGJy4ZLxIzOCorIVU8LS8kP/xAAaAQADAQEBAQAAAAAAAAAAAAAAAQIDBAYF/8QAJhEAAgMAAgIBAwUBAAAAAAAAAAECESESMQNBUSJhcRMykeHwUv/aAAwDAQACEQMRAD8A0cLJR7IDKojONBqpTaxyXJLqu2U0MttGu8OIwiEhXaD5djQPsuCykA1zKruDt+7nH2bPM8TEMoXLn/SHHLtQ4JIKBQ0B0GuR9YJPQAaivg/nDGZmCUmg66j7RTAyjJZOtGbh618o7kVmfp8hD8xCmY91GpWKzUE2SLDVrBoYqAyUKCTWj7PX7QESizOT3feGESFlyE2b3/lBZUhZcEAEEDtPB0FCmQj+cuvjWGsJhyo9pIrZ0B3IpF1gUppu8MYaxoL3aoqD8niX0FAZmGOUJzoQSxBCkm2oYjd45/0aYCSHUA47TOX66uLwXEFSuEG4sznwvF1FYSwejg9rcbU3haTRzE/hBSk1/T29m3atPnA5v4WVkBKfeL10YVgiSpq3bY3r/EHzm+XMx59xhah0CH4eQGK0i7AiooG0MDR+HggcYN6ud6mopaFp0xTnhFeQEFRMUluC16Ag30ZofBks5MwA+McqmAL/AA9s3GLGxNNa00+sNLxKyRwN1SgBvCB4hExRLAkm/CNzsIaT9ktNiMzCIZIKnIFSC7nc8ML4jDTAA2lmCqeAeNESyAAoFw10jYG40iszCunMAA1b7tq48DFDWGYZM3IHJaopnepO6ed4J+TU1gL/ABF7fpaDzJQtlDvarX60MXmrs6RRxUnc87w2gTElYRTVrxc6j+mBexzB8odtQdQCKZOvjGjlCiaCyjrcAkawiZYAByh8o1Ldkc4VDF04V0hxy7JL9KUgsz8PAu40DoNNK0rpFvZJYEoavuh+WsVmopY96EwhO77FJ+ABNDf9BvvCy5ZSwtYW6840EyHYuHrw5EuSGdtYWxKE5q533AYa6PzgKi31YngZH+ImoFQdbCvygc6YSBVTEqp4VfvhmQMqjxFuQr5mLJUkslzV2cDXpzJ9CEW3tmOFqIFTQkN0JaLKnEe8a89YamyGbIknd09YBNQ9xlPRvLWFpqmmUk3JagvRxzpDXtASeIUP/bJgeGUQ4dhUnUaubbRdJNeMEnQP/wCsOLpEy1kIDBRIYksyRWpGpcRVK0souLbJ/Tzie2oBnFCd/qmOJmUUcw9NyirQqYMKDKIYltGsS1gYzFkAkevnGrhKuXDB7dWsBGfjJ5zkB2Fmow2iJL6bNfH+5o+zIkqY1VpdRHzHMRcSi7Vd6usKBpygkiQ7uSKeheO4eQ1H8uXWMxpdGevCkta247/nHE4cPS4scwr0q8a6MM4oH3Kuz84BIwfGomZa4CQA3Ut6aKU8Ifjdozpji6lU2V1O9fOLpC/iPnGouSLApJGhYGtdmMASgVDMfLyaGp2Lg0xXKsDtX5decDKF14hdOo36xoJlOC5AY0p/MUXhGJ4qdGt3wckNxYmJat/MQWQpYGjk3LH1rBDh/wBQoPl3xEoCRcFt+loHTFQhiZRFQU2qxF2rHZCVHMCzM9Tr4dYfxEkM+VH9Rt3QBBDqPCaGpKgLBtK9ItO0ZyVMEjMOyWpfWKpnLNibV4tCIdlyHs1BauxgWFRQ8w3kIeCaeAAVbDTVJ0HPlHVyKWNRuND/AB5Q2EdIipiXAZXOt4X4Dj8icqUoF2Ud2L0Y9KRWbL3L31c2MNLSK3J6/wAxUS2UaPXxrFE0Z3smLNY79KkRbEOJSuLSg37P0Mak1AJDBhTxcetYXxuHdDkkXZq2AHP0YE7aE4tJmdgpHtUhKsuZ6E0o9qNy84YThQTUJLZjwkkm/O8dwCKcL6uSx8yKPBgeFJJSL6c+mr/OHO7wmHQpPkgcSQ1yygXpTW+/hC3shmBVZkv/AEiNFctyurltxYnoLwmuWzj9vvD4YSG0IYqW44WbNSoHzaFcRerOdlJ+QjTUmiW+I9NIXmrW7MG3zJ5fzDoExDBIOfMRStq3IMUnoVmJDBJe6kjU7nlDCpiweXE4SsNozgR3GqRluL8ksHO0Jod6ZokVZIc8uL5PAJuGUADkJYag/aNmXgVOTkUQ2jkXa46QrjsGFKDNqGIKgLXcAlmoPtCKU9M1cohnSz7ht/XjAZqXB+nSHZkgrCEpSQHNTQlwxJbpuYRnYIJzACu6e/XaFRrForLIBIdm8RT5QSViKitwdT94FLwxNMx+toiMKQynUqh31GnnBQ2kdqxOYUf3g+sQqGVdRtpuIphsORoezVwq7Hf6QyZSmWAA+ZIr1GjQkgbVimGB4mAdqN+7ptCkxDkk3jUSgpfQ5U1TwlyoagQuuar4l96ngawqMtdH2oSSGBF1hJPhHZaSCCKFzvu0PT8Sjhtc0t0PS1YUVPS6bczo71+scik36OmUYxeMi5imA+Z13fe9YouY5NSQD7pYc7j7RcLQRUv0LGx5RwFLNmvua/KKX4Je+wSUByXU3M1giRnUNVMKm5uWMcTlFX1pX+IoSMzpLWZ63fp8orsjoJPw5QllXc2tfeEVsSX136mHAmjO7XYczAAgElx4tuYqLrsiauqF5qKeMdlSgSHtT5QaZJd2NnjiEHfXUpGkXywjjvRRUp1UCLEXVZmPezx3C4dGUF/e0JckBvGsG9lSrGvxJ+8L/l2eup94WYNAneWDVO6GchJJILVBYkh6894HKw9nQQ5Gp5CDrKq1DP8ApaLYZagzEBmdiBTu6RNui2k2KpkpJNPeah0Y/YQD2fFp4iNP2Sqhgz78jvAUSg7nnryp5xSmZy8fQBErkD0aDYiTmBUkBybcJDF46A1vmIKkskNd7UtX+IUm+yopVTEPYFIFK89Lc4NMwpyuTv7p+hhkqKmtr8JsS2kW9mfia408KCE5sF44mSiUUtxKatWNfVIqg0IzEgcufM84elYba/FrzP6YEiVxKdw7bbjlSNOSMuDVCygdFKchrc6a9ICJRUCoEtS5A0bU8o0sVLCQgilRtvC2EWn2fHZxbdj9IE8tClGnRnzkEFIVmBzC7G5HPpCs5aaEAVe6QDRufONzGS053c+4QwelGHlCE2SkBnJv7oO24hxlZDRkoWl2bQk8Ae4gGMSkhxY7htVfWNT2bg6ED4dz4QpiJagkONBVhuryaLIWFBiBMV2EsRSocF6lipNIDOk1NFmpZme2+ZmsH6QVSSEvmINbWA5sesJTZwLso3JPCFXyje94EhfgVkpnEcKVnKaipalLHmIrjEYh3ShWnDpUczFSDRlcL1o2hu5s9YrOKjz36NrXWK4mt7/RTCSZz1DKzOXZhpvyEXnSpwSygRSzp3GxrBsHhgcrqIOZN2F3oC96crR0Slsciq5Tch3oaB38tYloHNX/AELezoopUVDLYJOyjrQH5wwZTJUWJAUCAU1YHl08xFUSJxQqoqhncBykHn0ryjuJkH2ReYgqKuySxAzGzlmLD1ZUKT1aLqzqSoCWo0TVjSojMUhQ9xXhGl+HSCQtJUiuXn72oBf5Rb8USsrBoDlDjYt1go0jOpcUfUFTGVRSSAixf4XdvtHUzQqxFHpV4z1zwFc8v/jBwQapcEA6DY7a+uvGdtjCVitRbn9opMUC+hA257wD2jg9K6as8VKSTYVbvF9YpGchmWWaoq+mrt9YGhGr7adYkmUWSFAv0renKOFNTRgwv3xSZDXQyjKAQOfi/SK5bHh05R2UKGuh/wCUCWHpCRTWDKapNRXY7tFEIvUfenIxaSk5X0cRAnmnw/iJsvjdWVWgOAVC+x+8V9i9iC+xIPhFuLMHL1EVTaKTZLivgKczMfN4shGlLfSCSlvQ+OogiaHxg5D4+zljECR6EGI9d8cTK5CJsriwQQ+nlFZ0mtoZRL5COTUVctpzhctBwzRb8onKOE/1NSOeyCWZDhwzmvfSHAKPTWAs57ha3zhqTfYnBKqQiuTe9STYbnlApcmvhcDccofmIJT3tc2qfrAvZsXozD6Rqp4Yvx6KYqQC1HvApkwJb/DTQDd7AbvDs1bg2Sz63308oQmkZmZ/IfKKjbxkzpdBswUQGG9lM7P8QgU61fZ9+Z9P1RZU5q0GgoaU5nu74XxC3Q9Cz7g6M3OEomchSbi2BZKWr2c5F/3NGevElYKcqU6ukKd3pUxplizXYs/3/iFkpZ3FWv3+caqjIUWsAMUvv2vkLGE5Xs1OAhiz0Ju4Eak2QW7JNKHQ1haVhlMQA1PqNotUACZLSosxD96db6wv+UZLZQNiANriND2CvhOlgTvF5UhTqSUnKeRod7QWMykyQ/ZJ4k6DZULmSM3ZZgA7APZo9CnCEaG40/dC06SXLCzPCTKszJk4KFA/jbuIguHlZiHzNmAuaE98MYiWGZi7aEXbpF8PLFKG4113doGsE3hmTDds1Ors5/VDap6ksAtYDa//AFFDLBNi+7jnyg2IlpBFDYWZvpA0KRpInBRzI0BcOCRQ7KtzhuViquWLZmYACxqSD/HWMKWFhQIBFCGy/pN6WjQQhQACXALqHCS1DTq9I5WjrtmpInBRclnFQxIfX19oMUN/+hY2ZKjYDnaohDBqWMxc72bX7Hygk+c7MWIobVb0PKFWhyHFLYIyl+ZFzm5wv7U36Wp5CLSZZys9aG5ah5UgOGSC9RSLjRMrw1EoBTbQ3b4oGiQhIqpV2oH570vFBMpl3B0auYnw5wOYrf4j/wAojS8+DUkZMtCb6gP5GLhSW7R8BGTKVwVbtdNWrDWCxilMyi1bF9HvGcos3hNYh2aUpZ16ihT6aA0bhKSP2gN3NGbipxVlK1+8GdwDWreEM/hva7T6EV36emhqNKxOfKVDoJ5dGEOSU0NNDYAaUtC2St2oN/tDuHSGNfTGJk8NIx0matbPHcjtFko4i+/1iyBS0TZXEqECOLSOcF7o53QrHQFhasX9m+h+cXKwL/PnA1zx6MG+hfSuwKpVTdoXxDBySWazeqQcpdtLvAcRtS3lGsXphPrBK4KqgDcVr8oWVLOZxm692zQ7MNKs2u8LrWkmjv1LW2tHRGzlkkAnLZs2a1WCgLbCjfaBqSAk3I11fvPSLzJqie0XI2uB1hOfnsACO4MPTRoomUpElNurXRNmeK5QKcXflgkqWwfr7ydou41A/qgfZKQvMkl8vus7lqB7+EBdIT/lpU2qiXNReNRSgUqTlDsCKub19CM/ID7qbaudRzgi77BoXVhgapSEszjtM77i0VnSRmVS526w5hk1UcqQMpFjUnS8DmIAUXQk1O/3vFp6INhAWP8AbcfICFEyyCo7irh9RGhJmAofIBy8a/OFJBSXGWrfVLt4xK9lWAnSnPdsOUcZtvKGiohVLB28YhmK5eu6KpiwTo40c/Qx3ES1PYWHP5wRSyTzH26QJOMVrU7s/wBIfFkNimDQkmqwKHfbpDXsh7MMoUV8xXSzgQrICSps9xYjlvD0uRwkFTVD02BJ+kcZ2sa/DUgBZzB8p9Wg82Uj4g7nflC+GSkBXF7rW3Ih2XMsMwt8Ojt9IXsdHZKBR6DxfisKx1CEgnL9D4VgxGYCo65A3aeIMOG7ZB/aALcodhXwjiJCHBqSyrcNXP8AMBnSh8XvHfVUT8yAoBxc30qecGXkfthqWfc/WB2hri1gFgJfEzvc9X0L2EKAJCgUs70Ynl3Q3PmAApYXdx66aQGUpwcoHTKknueEhtBUIlrUGmJSSocJLVzaePq0MYMpQCQsLUwtYa/xAvw7FkTA+YOsWSgeNH74eRj3BudqJ2baId9GsVHv3/vuXlzbPsOlo0cOqmln8i318oSlkgOoJHIgfJoPKnaBn/b/ABENWaJ09GxVW1frF0wJEzX6RcGFRdoI8cMVeOEwgsi9YEZYOgi6lbcoktd3+u0VqIdN6KmTRyeV+/7QFVr0jQWoZbjueEjcBx5xcJX2Yzgl0JrQO9+bM55wJUoZhWn8bvDE+99RHE3uPQjoTdHO4q6EpiE0vZ+11gRHCWJB29CDqANbBu7WFFgMW8Y0WmLwgQwq5v6oIBMBzORvf+0GXZgRTu0gLkk1t674tEMutKndKRpq2nSG5WHzAlUtILV471HhAFSwd33ahp5QeUFpSoZfdpb4gfvGcnmFpApmGLDhSlI0BBvzjisKSqwZzqDSCLzNxkAc2J8BWAKmBNEimrw1YOhqTKodLN4evGFfYGp2HcaiBpmPXpFyrWkNJoVpgRt9OccmONunqkXSa6eu+ItmqzOflGhANht9I5ka7+MFmpqwPqhiiiIaEzKlSONIDE29d4EegwwIUAahIUS7EOxUoeAbxhebLCGygqU4Y0ZIzcjfSsGw8wUJTlopmdy/faOJ6jtXYOXJCqZwCS7KPhYUvrvDRkpBqsUoGc8ntEQkFyS5O9wN/X2g/swCGFH00hDoLhJQLhKknvYX5iDHCkU4O8iOYWQc1nTSjaODQwSYKkmhFhYfI8ohvcNEs1Cv5Eu5KW1GbeAq/DkA0KB/rToekOKGoJrfXzpzgM2QHqcrktmDuNNYfJ/IuEfgXxWCcFlSy4+MbCF8PhVJoPZHVnfXcCK4jDzHORJIyXylraQtLM8WRf8AQoiLUXXZm5pPo2/ZrKk5gmjEcOcijvamkHluPeyjdMop3e3L0IwPaTUEFRIuOypL61cw3ImqI76gk8+oiX4maR8yNRaNiS+6Ts94blpp/BjIExVHJsbHpDQxCmbO3WD9Nj/VVs0DMA5vtFisj+0JyJpFX11FIIrGfq/2xLix/qKrYyhZL90d9pb1qYWl4v8AV/tMX9vR3HXLE8XfQ1NfJdS7+tYrLPrqGikybSjEn9OkDUtk2IptFKJLloQAlNzT0fpAkK06waUsl3HDR6B6kvCYVW24J0io+yZZTBT1V7x8xFGq5JtYGlok5d6evpCy51LGw+UbpYc7asFOWXo9mu3oQsxY1I7/AOIImbvA1GndG3RjV6XyC5JB+dNoopDBx3t8v7wLMOfoRUTBz9GFoDExHaLU/iD4coKSVZSbMQrf1zpCE2ZVVPD10iKSpipNjofXKE1aH0aKly02CS5Zqi/haOT1J0y20ffekZqlHXmzCkFWTsfAwuP3CxkFIS/CbWzPpvF5MsqfKKczaEEKYMQQdiIdlTAE3B5EetzDlgIucKqtBTmIr+VWQbUL9ocoqZ40y+u6O/mL9n13QrkDSKTcKrMSW7yIr+WJswHM/wAR2bi7lwe8fIiOFfSw1i05ENIflkrSkEOXo9gxJa1bDx6xaWkApc1I13pf7f2gsuZ7NLkvQajXMLjrCwxFXykDlfq1Y46+DuuqvsYVKcsamLJWH0I0IgWHnC5Wojol66VFosUjNUlntQfIQV8j71B/bcSqaUPNjvDkpGZQcA7h7xjmY6mdg/8A7Rpfhk8Jma1SpnY1uNImapYaeJ29+Q0+RlqOF9HFO898KLTKBqpJpZSwkuQLZb98PY+cFJQ6ai4tWr27oxJyE3KTfc8onx72V5aTwmPSlIUzKBDAgA6bios8ZuHCSXLvTpZ9vTRoTmKDwG4sS9juITTIAUCQoV1PjoN46IdHJP8AdaNPDBI+IPqCnzesGZOQE5gHZmS/lyAgElTsEJV3V2q0ExKCR2VNns3I6aiM601UsK5gezbcpHKLYeYlTirperbCAKCtUnwb5xTDTarYmx0F4144ZOWmgFgEpKiBXQ7gb7xEFJSTnPgRQk/b5QjiZjqU5NCQGp73LSOJnFjXb6wcME571/v5HUzf1CjbjWJJmpc8fgVfaEpU5WhP9UQzFA61FQVPv9ofAnn0xtakhI4tqh+vw8+cERMzOM1qeXSFV4lmCgFCnvWbuPjHUzhVg3e+kTxwpPR6UlyxNC3jCc5ZytqKD+Noqklg3jC+Iexcc+TClrVvBGOjnL6QpDipuWhVSf1WbSIpZJylwXv99xCapo51AOugB06xqkzKTCTAAo3vA5MyhZ/CAqTW5vvA5OHJeqj5+FIp1RBdj/cGOS8z0e2zC41gUuUp2L9prVs+1oNh5alaZRrmDE97eUJsLJOmkOA259NaGQs5WZBBGor8i9XhPGSSlyLUqKE/xB5S0kAqL9xNbm3WJfQm8JiMU2UgIDgvwv8AMMP5gXt+ngPtFp0pDCotVgXuG1obQnOSl7va1rU12hqho0sPNBBdjUDSjhR+gi8uflBByu4u7f7YzJczhZ9R/wAVwumaWufGCrGbRxIISGRYv296RX237fFX3jHzGlTY/OCyiS7mw1aHSEaCyK2/rI35wVb2rT9TxnYqYyiSaPBU4s/E3ItD0VG4/wCkhgLkGtdGpFEkk0SbQPETSzg11bWza84XH4oErPbN6MQfnHPTfR12l2HnJWk9hTHatQRt6rBsRMIUoNUE7DWFpv4lm4iC7ihUTQkav5WgE/HF1FyK7mDWCaQdM3juO0dR+qHMLPaZo4DiovoYwZOLVm7Rd9z+qHElRNQo0O/poJRCMqNNOMWjis5ANw41bobfaLTse4DFFmchTvvYxj8TWNxvz+0UJVsfAwuCG5s2l4wklNC4OjNc0aEcHh1ZuJi3Im43FoEJjqetjodlQdE1jzoW6JP8RSVLDKTvsdwGEYkKT8LcKm515bRSdMSlkAgOSXA2BbvjmBxJK6gAZQQ5c1I3O3KAGaDUs5Kr/tD73p1hbei5fBBNCqOBTUhusVkq7TEMxhVCyzgOnnXct5R1M0urNQsY2JscmAKUpzryGvMxwEMeLbbnCGImErUA19SB73ODKWWumjPxDn4wBY7ImJGWt32584rNmObs1PnCssJBSQXvR2LZjapDxaeLVq1nG58dfCFlheBJizTKry+0STiC5zFyNTs0LEKI7NHrQRVMw9zerQ8oPZpJUSgkFVqMKc6wpMc6El/tFEzgUMSwSnuYEm27xxGOygZSaE8rtCVoG7F5eOdSku9RSgaukVmy12ADAbirj7CLyp6qk1qWBdyC2rFrFo4rG8JOQFiodrYX9bRd/CMrfsGmRRJYVJ20LQOWgV4R4CDYbHZgHZJGeyU65iKt5QvMWkqUblg7WJYOdNYVv2O2DloIdhwvVmpwx3O+p8OY5xVCwkEhBWMzXINjWnyMVnTikElmOgJPvAXeBsLHJSgQBmNrAsaAnflGhLRllqBBYA3JAOoq7R5mdiQDRnpodhuraNCRNT7JYBdio3ST2bsD08Yhoz8qwk1fbLFkgBNSWs9Ca6O8Ls4JIUVNQg+BNDTwtExIVxMK8LV8XDvc91IXEsEXUBq6SSn70hlxeBsMolN/eFd+FcUlLoQSTX6COYZwmoPb/wDGZAJc5IBzZr0ZvNyILL9sdmKZgXduW55wT8yl1lzYfTn3QmcUnNmNaGhAIuR8UM/mBnWU8PCX4QXBbc3+kFiZaZNOY2Je518TFcz1IB7wPJ4Hj56SpV0somg6c4ohMsh/aq7kA/WCxrqz0qylZLKPcU07OkZapDzC5VY++n77xbEygPeOrEM/u6iMxRzLbMutHDFqxMfsa9m5/wBNSAokzNKZknVx9NYXmyUqcpMwsTfKzivh6uIQxc3jWoJmFlhiah+hgC8R16Pbzg0Sse/J68ROtB97RAGLuXG4AO+nSM84nrBcOFKfKCem9x8oNK6HlHXiY8v5jntBsU1OnhrBl4t7+03plA5dO6Kma6FKdbBTNr5JZoEZuQxKXxNWytP3c4uicCpKQO1uSlmzABq9YqMVxHt0B7qKajeqQPD4wPwu+jg0LFqswgIbCYbElMxgomqQwOYM45NpEl490oYKIL1UEAl2GjtaFpWKyzRmBDlOmr1qANxC0rFhaUkqDgMXSSbmKBR2xteJAOXLYBxT7RaXiHSqmh258uUJYnEArJDFwGOtokqdwqt4dYCqwJPXxrqA2h/cYsJtDUaa9YXW5WSoBnHDuM++kDCqE8x9YdjSNGUQ6Q4qCakbmBTCkkAZaDcbkwjLmjWl97+Md/M9O4Gv+0wrHxGgt2A30NoqJKgp9Gq55dYXUsEONxUf/F4GgKMwBlGgcAgUNNUUh8hNG3h5FxmYMQzO5IVc7a3healIT2h3V284InLU8b2ylaQPepRNmLVGsSRLlTAAVFDZnYoJ0YuAxDcomzLmEkYiTQqUQpJLAOxuRoYBMmJyqr8f/G0GOIw6HSVqdzXMABdtu+EjNRlPGwOf3gbisBKf2YEZVBk3ZXLfV2gpCa8TMlIZhcJA0pEUMOgJBSV5hQnKL5hYKf8AtHMJjJasxCQlwCTmbqSQs016Q2x8r1CvsavXTb7xxcpI1I+nENo0pktIdpVKVzIS51soUtC85MtIzFABr74cW/VrBYl5bATkqD5VE6sNKxUKmCWtQqdMxcaUaO4ohYIlpTpUVNzsTsdIWMiZ7Nactx8KnuOUIrtaMmcTNLmaNHZk2DaM1IUn4hXF2ga6lj0iAKBf2bF69trs7NAsRLLK2ezKpXpAVFJDsqYsoDuTn1J2WPtCRcIbLUXNWvBEoISnro/6tG5wHLwqAzfcOkt5CkIa7OrmBwwNi4fnpDYnpzL4V1AANNN/CMyYGa9Qblm4jvHE4ggEaHnCsvjfQ7PKVEllCrix02iqAGFSKWYH6iM+di2+Kgu5OkFkKdIv3B/rDsri0j0k9YBZQKn3V026QoSgLzBAG4f6xIkIaR04lOyh/rLf2t4QOdLSCcgavxBiNKd798SJDDjQEnKLJY3ZvpC6Cc6SCoBx2VMxcV8fGJEgsr0OMSp/8ZzaiuVHz0gZCg4/xKm7KobXz1iRILMOfoblTTmJzzBwnRXwk/FDP4LOOf8AzFG5ZRV8PU6xIkApL6WOfiOKSFpAW54aEqapvtGRhceczBSGr8dx10iRIF0Px+NcbOLxqnoa5R0sO/uioxq2bNQ3oK+USJAaqKCCZrnS+zF937LX5wIzdMyW6EfSJEhDUSktLkBwz1qxbW4aO5RmuP6k93nHYkA6BYgsCEkMT8adzp0aB4ZCs9Ci2ikvS1HiRIAcaTGMdiiHSvK9C4KSXuXY/SOycQ1ErIzODlo1Ad62iRICOC4piiMQQVDMouRcO2u8Mmcx/wAxn2dqhjpz3iRIdg4psFigVlgsrIZ1M9gTc8vWyuGJCZiSpQcNQAhtNY7EhiX/AD+DuInByM5GjZf5vBDRIBUbPqdUvpasSJCsbXRJWVJdLk5QQCwFTqTTWATMRmCgyQG0UnccokSE2EY3pRw3ePfBN9gHaKz2JL76G8SJCspqmDf16EFVNTohv9USJBYmgRnCvCfEReTMAclJs2hHnrEiQhtIF+YTmLJNhWmjNpEXianK4HUD6RIkFsvi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8" name="Picture 34" descr="https://encrypted-tbn0.gstatic.com/images?q=tbn:ANd9GcTzcPNhlNxKaakauNVqCRsz-tPohydACw-P92GYnepb89_1In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60"/>
            <a:ext cx="9204418" cy="68795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www.ucd.ie/t4cms/Who%20we%20are%20-%20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r="1800"/>
          <a:stretch/>
        </p:blipFill>
        <p:spPr bwMode="auto">
          <a:xfrm>
            <a:off x="26522" y="5692112"/>
            <a:ext cx="9151374" cy="1148681"/>
          </a:xfrm>
          <a:prstGeom prst="rect">
            <a:avLst/>
          </a:prstGeom>
          <a:noFill/>
          <a:scene3d>
            <a:camera prst="orthographicFront"/>
            <a:lightRig rig="freezing" dir="t"/>
          </a:scene3d>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550628612"/>
              </p:ext>
            </p:extLst>
          </p:nvPr>
        </p:nvGraphicFramePr>
        <p:xfrm>
          <a:off x="2057400" y="465138"/>
          <a:ext cx="6781800" cy="4860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https://encrypted-tbn3.gstatic.com/images?q=tbn:ANd9GcQXXurXkdm1iHgQwagpd3xWm41XCfcOKx8kfYDMYmZU8B3dNoE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1505039" y="2210223"/>
            <a:ext cx="5184954" cy="1254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74080" y="5825416"/>
            <a:ext cx="2865120" cy="882071"/>
          </a:xfrm>
          <a:prstGeom prst="rect">
            <a:avLst/>
          </a:prstGeom>
        </p:spPr>
      </p:pic>
    </p:spTree>
    <p:extLst>
      <p:ext uri="{BB962C8B-B14F-4D97-AF65-F5344CB8AC3E}">
        <p14:creationId xmlns:p14="http://schemas.microsoft.com/office/powerpoint/2010/main" val="16811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4171</TotalTime>
  <Words>1206</Words>
  <Application>Microsoft Office PowerPoint</Application>
  <PresentationFormat>On-screen Show (4:3)</PresentationFormat>
  <Paragraphs>197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Lee Szlachta</dc:creator>
  <cp:lastModifiedBy>Martha</cp:lastModifiedBy>
  <cp:revision>100</cp:revision>
  <cp:lastPrinted>2015-10-21T05:18:41Z</cp:lastPrinted>
  <dcterms:created xsi:type="dcterms:W3CDTF">2014-11-16T14:38:43Z</dcterms:created>
  <dcterms:modified xsi:type="dcterms:W3CDTF">2016-08-16T16:45:37Z</dcterms:modified>
</cp:coreProperties>
</file>